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9" r:id="rId1"/>
    <p:sldMasterId id="2147483741" r:id="rId2"/>
  </p:sldMasterIdLst>
  <p:notesMasterIdLst>
    <p:notesMasterId r:id="rId14"/>
  </p:notesMasterIdLst>
  <p:sldIdLst>
    <p:sldId id="256" r:id="rId3"/>
    <p:sldId id="260" r:id="rId4"/>
    <p:sldId id="269" r:id="rId5"/>
    <p:sldId id="261" r:id="rId6"/>
    <p:sldId id="270" r:id="rId7"/>
    <p:sldId id="262" r:id="rId8"/>
    <p:sldId id="265" r:id="rId9"/>
    <p:sldId id="266" r:id="rId10"/>
    <p:sldId id="267" r:id="rId11"/>
    <p:sldId id="263" r:id="rId12"/>
    <p:sldId id="268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2" d="100"/>
          <a:sy n="62" d="100"/>
        </p:scale>
        <p:origin x="3226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presProps" Target="pres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8CD162-C835-48F2-BEDE-86C5A413DCCA}" type="datetimeFigureOut">
              <a:rPr lang="ko-KR" altLang="en-US" smtClean="0"/>
              <a:t>2024-09-25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A03286-3284-4D38-8198-CB683352FF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01990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gray">
          <a:xfrm>
            <a:off x="-1" y="1335025"/>
            <a:ext cx="12196537" cy="4084204"/>
          </a:xfrm>
          <a:custGeom>
            <a:avLst/>
            <a:gdLst>
              <a:gd name="connsiteX0" fmla="*/ 0 w 9153144"/>
              <a:gd name="connsiteY0" fmla="*/ 265176 h 3200400"/>
              <a:gd name="connsiteX1" fmla="*/ 2651760 w 9153144"/>
              <a:gd name="connsiteY1" fmla="*/ 0 h 3200400"/>
              <a:gd name="connsiteX2" fmla="*/ 6986016 w 9153144"/>
              <a:gd name="connsiteY2" fmla="*/ 758952 h 3200400"/>
              <a:gd name="connsiteX3" fmla="*/ 9153144 w 9153144"/>
              <a:gd name="connsiteY3" fmla="*/ 237744 h 3200400"/>
              <a:gd name="connsiteX4" fmla="*/ 9144000 w 9153144"/>
              <a:gd name="connsiteY4" fmla="*/ 2816352 h 3200400"/>
              <a:gd name="connsiteX5" fmla="*/ 6986016 w 9153144"/>
              <a:gd name="connsiteY5" fmla="*/ 3200400 h 3200400"/>
              <a:gd name="connsiteX6" fmla="*/ 3081528 w 9153144"/>
              <a:gd name="connsiteY6" fmla="*/ 2441448 h 3200400"/>
              <a:gd name="connsiteX7" fmla="*/ 9144 w 9153144"/>
              <a:gd name="connsiteY7" fmla="*/ 3090672 h 3200400"/>
              <a:gd name="connsiteX8" fmla="*/ 0 w 9153144"/>
              <a:gd name="connsiteY8" fmla="*/ 265176 h 3200400"/>
              <a:gd name="connsiteX0" fmla="*/ 0 w 9153144"/>
              <a:gd name="connsiteY0" fmla="*/ 515112 h 3450336"/>
              <a:gd name="connsiteX1" fmla="*/ 2651760 w 9153144"/>
              <a:gd name="connsiteY1" fmla="*/ 249936 h 3450336"/>
              <a:gd name="connsiteX2" fmla="*/ 6986016 w 9153144"/>
              <a:gd name="connsiteY2" fmla="*/ 1008888 h 3450336"/>
              <a:gd name="connsiteX3" fmla="*/ 9153144 w 9153144"/>
              <a:gd name="connsiteY3" fmla="*/ 487680 h 3450336"/>
              <a:gd name="connsiteX4" fmla="*/ 9144000 w 9153144"/>
              <a:gd name="connsiteY4" fmla="*/ 3066288 h 3450336"/>
              <a:gd name="connsiteX5" fmla="*/ 6986016 w 9153144"/>
              <a:gd name="connsiteY5" fmla="*/ 3450336 h 3450336"/>
              <a:gd name="connsiteX6" fmla="*/ 3081528 w 9153144"/>
              <a:gd name="connsiteY6" fmla="*/ 2691384 h 3450336"/>
              <a:gd name="connsiteX7" fmla="*/ 9144 w 9153144"/>
              <a:gd name="connsiteY7" fmla="*/ 3340608 h 3450336"/>
              <a:gd name="connsiteX8" fmla="*/ 0 w 9153144"/>
              <a:gd name="connsiteY8" fmla="*/ 515112 h 3450336"/>
              <a:gd name="connsiteX0" fmla="*/ 0 w 9153144"/>
              <a:gd name="connsiteY0" fmla="*/ 515112 h 3450336"/>
              <a:gd name="connsiteX1" fmla="*/ 2651760 w 9153144"/>
              <a:gd name="connsiteY1" fmla="*/ 249936 h 3450336"/>
              <a:gd name="connsiteX2" fmla="*/ 6986016 w 9153144"/>
              <a:gd name="connsiteY2" fmla="*/ 1008888 h 3450336"/>
              <a:gd name="connsiteX3" fmla="*/ 9153144 w 9153144"/>
              <a:gd name="connsiteY3" fmla="*/ 487680 h 3450336"/>
              <a:gd name="connsiteX4" fmla="*/ 9144000 w 9153144"/>
              <a:gd name="connsiteY4" fmla="*/ 3066288 h 3450336"/>
              <a:gd name="connsiteX5" fmla="*/ 6986016 w 9153144"/>
              <a:gd name="connsiteY5" fmla="*/ 3450336 h 3450336"/>
              <a:gd name="connsiteX6" fmla="*/ 3081528 w 9153144"/>
              <a:gd name="connsiteY6" fmla="*/ 2691384 h 3450336"/>
              <a:gd name="connsiteX7" fmla="*/ 9144 w 9153144"/>
              <a:gd name="connsiteY7" fmla="*/ 3340608 h 3450336"/>
              <a:gd name="connsiteX8" fmla="*/ 0 w 9153144"/>
              <a:gd name="connsiteY8" fmla="*/ 515112 h 3450336"/>
              <a:gd name="connsiteX0" fmla="*/ 0 w 9153144"/>
              <a:gd name="connsiteY0" fmla="*/ 515112 h 3560064"/>
              <a:gd name="connsiteX1" fmla="*/ 2651760 w 9153144"/>
              <a:gd name="connsiteY1" fmla="*/ 249936 h 3560064"/>
              <a:gd name="connsiteX2" fmla="*/ 6986016 w 9153144"/>
              <a:gd name="connsiteY2" fmla="*/ 1008888 h 3560064"/>
              <a:gd name="connsiteX3" fmla="*/ 9153144 w 9153144"/>
              <a:gd name="connsiteY3" fmla="*/ 487680 h 3560064"/>
              <a:gd name="connsiteX4" fmla="*/ 9144000 w 9153144"/>
              <a:gd name="connsiteY4" fmla="*/ 3066288 h 3560064"/>
              <a:gd name="connsiteX5" fmla="*/ 6986016 w 9153144"/>
              <a:gd name="connsiteY5" fmla="*/ 3450336 h 3560064"/>
              <a:gd name="connsiteX6" fmla="*/ 3081528 w 9153144"/>
              <a:gd name="connsiteY6" fmla="*/ 2691384 h 3560064"/>
              <a:gd name="connsiteX7" fmla="*/ 9144 w 9153144"/>
              <a:gd name="connsiteY7" fmla="*/ 3340608 h 3560064"/>
              <a:gd name="connsiteX8" fmla="*/ 0 w 9153144"/>
              <a:gd name="connsiteY8" fmla="*/ 515112 h 3560064"/>
              <a:gd name="connsiteX0" fmla="*/ 0 w 9153144"/>
              <a:gd name="connsiteY0" fmla="*/ 515112 h 3703320"/>
              <a:gd name="connsiteX1" fmla="*/ 2651760 w 9153144"/>
              <a:gd name="connsiteY1" fmla="*/ 249936 h 3703320"/>
              <a:gd name="connsiteX2" fmla="*/ 6986016 w 9153144"/>
              <a:gd name="connsiteY2" fmla="*/ 1008888 h 3703320"/>
              <a:gd name="connsiteX3" fmla="*/ 9153144 w 9153144"/>
              <a:gd name="connsiteY3" fmla="*/ 487680 h 3703320"/>
              <a:gd name="connsiteX4" fmla="*/ 9144000 w 9153144"/>
              <a:gd name="connsiteY4" fmla="*/ 3066288 h 3703320"/>
              <a:gd name="connsiteX5" fmla="*/ 6986016 w 9153144"/>
              <a:gd name="connsiteY5" fmla="*/ 3450336 h 3703320"/>
              <a:gd name="connsiteX6" fmla="*/ 3081528 w 9153144"/>
              <a:gd name="connsiteY6" fmla="*/ 2691384 h 3703320"/>
              <a:gd name="connsiteX7" fmla="*/ 9144 w 9153144"/>
              <a:gd name="connsiteY7" fmla="*/ 3340608 h 3703320"/>
              <a:gd name="connsiteX8" fmla="*/ 0 w 9153144"/>
              <a:gd name="connsiteY8" fmla="*/ 515112 h 3703320"/>
              <a:gd name="connsiteX0" fmla="*/ 0 w 9153144"/>
              <a:gd name="connsiteY0" fmla="*/ 370332 h 3558540"/>
              <a:gd name="connsiteX1" fmla="*/ 2651760 w 9153144"/>
              <a:gd name="connsiteY1" fmla="*/ 105156 h 3558540"/>
              <a:gd name="connsiteX2" fmla="*/ 6986016 w 9153144"/>
              <a:gd name="connsiteY2" fmla="*/ 864108 h 3558540"/>
              <a:gd name="connsiteX3" fmla="*/ 9153144 w 9153144"/>
              <a:gd name="connsiteY3" fmla="*/ 342900 h 3558540"/>
              <a:gd name="connsiteX4" fmla="*/ 9144000 w 9153144"/>
              <a:gd name="connsiteY4" fmla="*/ 2921508 h 3558540"/>
              <a:gd name="connsiteX5" fmla="*/ 6986016 w 9153144"/>
              <a:gd name="connsiteY5" fmla="*/ 3305556 h 3558540"/>
              <a:gd name="connsiteX6" fmla="*/ 3081528 w 9153144"/>
              <a:gd name="connsiteY6" fmla="*/ 2546604 h 3558540"/>
              <a:gd name="connsiteX7" fmla="*/ 9144 w 9153144"/>
              <a:gd name="connsiteY7" fmla="*/ 3195828 h 3558540"/>
              <a:gd name="connsiteX8" fmla="*/ 0 w 9153144"/>
              <a:gd name="connsiteY8" fmla="*/ 370332 h 3558540"/>
              <a:gd name="connsiteX0" fmla="*/ 0 w 9153144"/>
              <a:gd name="connsiteY0" fmla="*/ 347472 h 3535680"/>
              <a:gd name="connsiteX1" fmla="*/ 2651760 w 9153144"/>
              <a:gd name="connsiteY1" fmla="*/ 82296 h 3535680"/>
              <a:gd name="connsiteX2" fmla="*/ 6986016 w 9153144"/>
              <a:gd name="connsiteY2" fmla="*/ 841248 h 3535680"/>
              <a:gd name="connsiteX3" fmla="*/ 9153144 w 9153144"/>
              <a:gd name="connsiteY3" fmla="*/ 320040 h 3535680"/>
              <a:gd name="connsiteX4" fmla="*/ 9144000 w 9153144"/>
              <a:gd name="connsiteY4" fmla="*/ 2898648 h 3535680"/>
              <a:gd name="connsiteX5" fmla="*/ 6986016 w 9153144"/>
              <a:gd name="connsiteY5" fmla="*/ 3282696 h 3535680"/>
              <a:gd name="connsiteX6" fmla="*/ 3081528 w 9153144"/>
              <a:gd name="connsiteY6" fmla="*/ 2523744 h 3535680"/>
              <a:gd name="connsiteX7" fmla="*/ 9144 w 9153144"/>
              <a:gd name="connsiteY7" fmla="*/ 3172968 h 3535680"/>
              <a:gd name="connsiteX8" fmla="*/ 0 w 9153144"/>
              <a:gd name="connsiteY8" fmla="*/ 347472 h 3535680"/>
              <a:gd name="connsiteX0" fmla="*/ 0 w 9153144"/>
              <a:gd name="connsiteY0" fmla="*/ 310896 h 3499104"/>
              <a:gd name="connsiteX1" fmla="*/ 2651760 w 9153144"/>
              <a:gd name="connsiteY1" fmla="*/ 45720 h 3499104"/>
              <a:gd name="connsiteX2" fmla="*/ 6986016 w 9153144"/>
              <a:gd name="connsiteY2" fmla="*/ 804672 h 3499104"/>
              <a:gd name="connsiteX3" fmla="*/ 9153144 w 9153144"/>
              <a:gd name="connsiteY3" fmla="*/ 283464 h 3499104"/>
              <a:gd name="connsiteX4" fmla="*/ 9144000 w 9153144"/>
              <a:gd name="connsiteY4" fmla="*/ 2862072 h 3499104"/>
              <a:gd name="connsiteX5" fmla="*/ 6986016 w 9153144"/>
              <a:gd name="connsiteY5" fmla="*/ 3246120 h 3499104"/>
              <a:gd name="connsiteX6" fmla="*/ 3081528 w 9153144"/>
              <a:gd name="connsiteY6" fmla="*/ 2487168 h 3499104"/>
              <a:gd name="connsiteX7" fmla="*/ 9144 w 9153144"/>
              <a:gd name="connsiteY7" fmla="*/ 3136392 h 3499104"/>
              <a:gd name="connsiteX8" fmla="*/ 0 w 9153144"/>
              <a:gd name="connsiteY8" fmla="*/ 310896 h 3499104"/>
              <a:gd name="connsiteX0" fmla="*/ 0 w 9153144"/>
              <a:gd name="connsiteY0" fmla="*/ 310896 h 3499104"/>
              <a:gd name="connsiteX1" fmla="*/ 2651760 w 9153144"/>
              <a:gd name="connsiteY1" fmla="*/ 45720 h 3499104"/>
              <a:gd name="connsiteX2" fmla="*/ 6986016 w 9153144"/>
              <a:gd name="connsiteY2" fmla="*/ 804672 h 3499104"/>
              <a:gd name="connsiteX3" fmla="*/ 9153144 w 9153144"/>
              <a:gd name="connsiteY3" fmla="*/ 283464 h 3499104"/>
              <a:gd name="connsiteX4" fmla="*/ 9144000 w 9153144"/>
              <a:gd name="connsiteY4" fmla="*/ 2862072 h 3499104"/>
              <a:gd name="connsiteX5" fmla="*/ 6986016 w 9153144"/>
              <a:gd name="connsiteY5" fmla="*/ 3246120 h 3499104"/>
              <a:gd name="connsiteX6" fmla="*/ 3081528 w 9153144"/>
              <a:gd name="connsiteY6" fmla="*/ 2487168 h 3499104"/>
              <a:gd name="connsiteX7" fmla="*/ 9144 w 9153144"/>
              <a:gd name="connsiteY7" fmla="*/ 3136392 h 3499104"/>
              <a:gd name="connsiteX8" fmla="*/ 0 w 9153144"/>
              <a:gd name="connsiteY8" fmla="*/ 310896 h 3499104"/>
              <a:gd name="connsiteX0" fmla="*/ 0 w 9153144"/>
              <a:gd name="connsiteY0" fmla="*/ 310896 h 3308604"/>
              <a:gd name="connsiteX1" fmla="*/ 2651760 w 9153144"/>
              <a:gd name="connsiteY1" fmla="*/ 45720 h 3308604"/>
              <a:gd name="connsiteX2" fmla="*/ 6986016 w 9153144"/>
              <a:gd name="connsiteY2" fmla="*/ 804672 h 3308604"/>
              <a:gd name="connsiteX3" fmla="*/ 9153144 w 9153144"/>
              <a:gd name="connsiteY3" fmla="*/ 283464 h 3308604"/>
              <a:gd name="connsiteX4" fmla="*/ 9144000 w 9153144"/>
              <a:gd name="connsiteY4" fmla="*/ 2862072 h 3308604"/>
              <a:gd name="connsiteX5" fmla="*/ 6986016 w 9153144"/>
              <a:gd name="connsiteY5" fmla="*/ 3246120 h 3308604"/>
              <a:gd name="connsiteX6" fmla="*/ 3081528 w 9153144"/>
              <a:gd name="connsiteY6" fmla="*/ 2487168 h 3308604"/>
              <a:gd name="connsiteX7" fmla="*/ 9144 w 9153144"/>
              <a:gd name="connsiteY7" fmla="*/ 3136392 h 3308604"/>
              <a:gd name="connsiteX8" fmla="*/ 0 w 9153144"/>
              <a:gd name="connsiteY8" fmla="*/ 310896 h 3308604"/>
              <a:gd name="connsiteX0" fmla="*/ 0 w 9153144"/>
              <a:gd name="connsiteY0" fmla="*/ 310896 h 3308604"/>
              <a:gd name="connsiteX1" fmla="*/ 2651760 w 9153144"/>
              <a:gd name="connsiteY1" fmla="*/ 45720 h 3308604"/>
              <a:gd name="connsiteX2" fmla="*/ 6986016 w 9153144"/>
              <a:gd name="connsiteY2" fmla="*/ 804672 h 3308604"/>
              <a:gd name="connsiteX3" fmla="*/ 9153144 w 9153144"/>
              <a:gd name="connsiteY3" fmla="*/ 283464 h 3308604"/>
              <a:gd name="connsiteX4" fmla="*/ 9144000 w 9153144"/>
              <a:gd name="connsiteY4" fmla="*/ 2862072 h 3308604"/>
              <a:gd name="connsiteX5" fmla="*/ 6986016 w 9153144"/>
              <a:gd name="connsiteY5" fmla="*/ 3246120 h 3308604"/>
              <a:gd name="connsiteX6" fmla="*/ 3081528 w 9153144"/>
              <a:gd name="connsiteY6" fmla="*/ 2487168 h 3308604"/>
              <a:gd name="connsiteX7" fmla="*/ 9144 w 9153144"/>
              <a:gd name="connsiteY7" fmla="*/ 3136392 h 3308604"/>
              <a:gd name="connsiteX8" fmla="*/ 0 w 9153144"/>
              <a:gd name="connsiteY8" fmla="*/ 310896 h 3308604"/>
              <a:gd name="connsiteX0" fmla="*/ 0 w 9153144"/>
              <a:gd name="connsiteY0" fmla="*/ 310896 h 3306064"/>
              <a:gd name="connsiteX1" fmla="*/ 2651760 w 9153144"/>
              <a:gd name="connsiteY1" fmla="*/ 45720 h 3306064"/>
              <a:gd name="connsiteX2" fmla="*/ 6986016 w 9153144"/>
              <a:gd name="connsiteY2" fmla="*/ 804672 h 3306064"/>
              <a:gd name="connsiteX3" fmla="*/ 9153144 w 9153144"/>
              <a:gd name="connsiteY3" fmla="*/ 283464 h 3306064"/>
              <a:gd name="connsiteX4" fmla="*/ 9144000 w 9153144"/>
              <a:gd name="connsiteY4" fmla="*/ 2862072 h 3306064"/>
              <a:gd name="connsiteX5" fmla="*/ 6986016 w 9153144"/>
              <a:gd name="connsiteY5" fmla="*/ 3246120 h 3306064"/>
              <a:gd name="connsiteX6" fmla="*/ 3169920 w 9153144"/>
              <a:gd name="connsiteY6" fmla="*/ 2502408 h 3306064"/>
              <a:gd name="connsiteX7" fmla="*/ 9144 w 9153144"/>
              <a:gd name="connsiteY7" fmla="*/ 3136392 h 3306064"/>
              <a:gd name="connsiteX8" fmla="*/ 0 w 9153144"/>
              <a:gd name="connsiteY8" fmla="*/ 310896 h 3306064"/>
              <a:gd name="connsiteX0" fmla="*/ 0 w 9153144"/>
              <a:gd name="connsiteY0" fmla="*/ 310896 h 3309112"/>
              <a:gd name="connsiteX1" fmla="*/ 2651760 w 9153144"/>
              <a:gd name="connsiteY1" fmla="*/ 45720 h 3309112"/>
              <a:gd name="connsiteX2" fmla="*/ 6986016 w 9153144"/>
              <a:gd name="connsiteY2" fmla="*/ 804672 h 3309112"/>
              <a:gd name="connsiteX3" fmla="*/ 9153144 w 9153144"/>
              <a:gd name="connsiteY3" fmla="*/ 283464 h 3309112"/>
              <a:gd name="connsiteX4" fmla="*/ 9144000 w 9153144"/>
              <a:gd name="connsiteY4" fmla="*/ 2862072 h 3309112"/>
              <a:gd name="connsiteX5" fmla="*/ 6986016 w 9153144"/>
              <a:gd name="connsiteY5" fmla="*/ 3246120 h 3309112"/>
              <a:gd name="connsiteX6" fmla="*/ 3270504 w 9153144"/>
              <a:gd name="connsiteY6" fmla="*/ 2484120 h 3309112"/>
              <a:gd name="connsiteX7" fmla="*/ 9144 w 9153144"/>
              <a:gd name="connsiteY7" fmla="*/ 3136392 h 3309112"/>
              <a:gd name="connsiteX8" fmla="*/ 0 w 9153144"/>
              <a:gd name="connsiteY8" fmla="*/ 310896 h 3309112"/>
              <a:gd name="connsiteX0" fmla="*/ 0 w 9153144"/>
              <a:gd name="connsiteY0" fmla="*/ 310896 h 3309112"/>
              <a:gd name="connsiteX1" fmla="*/ 2651760 w 9153144"/>
              <a:gd name="connsiteY1" fmla="*/ 45720 h 3309112"/>
              <a:gd name="connsiteX2" fmla="*/ 6986016 w 9153144"/>
              <a:gd name="connsiteY2" fmla="*/ 804672 h 3309112"/>
              <a:gd name="connsiteX3" fmla="*/ 9153144 w 9153144"/>
              <a:gd name="connsiteY3" fmla="*/ 283464 h 3309112"/>
              <a:gd name="connsiteX4" fmla="*/ 9144000 w 9153144"/>
              <a:gd name="connsiteY4" fmla="*/ 2862072 h 3309112"/>
              <a:gd name="connsiteX5" fmla="*/ 6986016 w 9153144"/>
              <a:gd name="connsiteY5" fmla="*/ 3246120 h 3309112"/>
              <a:gd name="connsiteX6" fmla="*/ 3270504 w 9153144"/>
              <a:gd name="connsiteY6" fmla="*/ 2484120 h 3309112"/>
              <a:gd name="connsiteX7" fmla="*/ 9144 w 9153144"/>
              <a:gd name="connsiteY7" fmla="*/ 3136392 h 3309112"/>
              <a:gd name="connsiteX8" fmla="*/ 0 w 9153144"/>
              <a:gd name="connsiteY8" fmla="*/ 310896 h 3309112"/>
              <a:gd name="connsiteX0" fmla="*/ 0 w 9153144"/>
              <a:gd name="connsiteY0" fmla="*/ 310896 h 3309112"/>
              <a:gd name="connsiteX1" fmla="*/ 2651760 w 9153144"/>
              <a:gd name="connsiteY1" fmla="*/ 45720 h 3309112"/>
              <a:gd name="connsiteX2" fmla="*/ 6986016 w 9153144"/>
              <a:gd name="connsiteY2" fmla="*/ 804672 h 3309112"/>
              <a:gd name="connsiteX3" fmla="*/ 9153144 w 9153144"/>
              <a:gd name="connsiteY3" fmla="*/ 283464 h 3309112"/>
              <a:gd name="connsiteX4" fmla="*/ 9144000 w 9153144"/>
              <a:gd name="connsiteY4" fmla="*/ 2862072 h 3309112"/>
              <a:gd name="connsiteX5" fmla="*/ 6986016 w 9153144"/>
              <a:gd name="connsiteY5" fmla="*/ 3246120 h 3309112"/>
              <a:gd name="connsiteX6" fmla="*/ 3270504 w 9153144"/>
              <a:gd name="connsiteY6" fmla="*/ 2484120 h 3309112"/>
              <a:gd name="connsiteX7" fmla="*/ 9144 w 9153144"/>
              <a:gd name="connsiteY7" fmla="*/ 3136392 h 3309112"/>
              <a:gd name="connsiteX8" fmla="*/ 0 w 9153144"/>
              <a:gd name="connsiteY8" fmla="*/ 310896 h 3309112"/>
              <a:gd name="connsiteX0" fmla="*/ 0 w 9153144"/>
              <a:gd name="connsiteY0" fmla="*/ 310896 h 3309112"/>
              <a:gd name="connsiteX1" fmla="*/ 2651760 w 9153144"/>
              <a:gd name="connsiteY1" fmla="*/ 45720 h 3309112"/>
              <a:gd name="connsiteX2" fmla="*/ 6986016 w 9153144"/>
              <a:gd name="connsiteY2" fmla="*/ 804672 h 3309112"/>
              <a:gd name="connsiteX3" fmla="*/ 9153144 w 9153144"/>
              <a:gd name="connsiteY3" fmla="*/ 283464 h 3309112"/>
              <a:gd name="connsiteX4" fmla="*/ 9144000 w 9153144"/>
              <a:gd name="connsiteY4" fmla="*/ 2862072 h 3309112"/>
              <a:gd name="connsiteX5" fmla="*/ 6986016 w 9153144"/>
              <a:gd name="connsiteY5" fmla="*/ 3246120 h 3309112"/>
              <a:gd name="connsiteX6" fmla="*/ 3270504 w 9153144"/>
              <a:gd name="connsiteY6" fmla="*/ 2484120 h 3309112"/>
              <a:gd name="connsiteX7" fmla="*/ 9144 w 9153144"/>
              <a:gd name="connsiteY7" fmla="*/ 3136392 h 3309112"/>
              <a:gd name="connsiteX8" fmla="*/ 0 w 9153144"/>
              <a:gd name="connsiteY8" fmla="*/ 310896 h 3309112"/>
              <a:gd name="connsiteX0" fmla="*/ 0 w 9162288"/>
              <a:gd name="connsiteY0" fmla="*/ 290693 h 3357044"/>
              <a:gd name="connsiteX1" fmla="*/ 2660904 w 9162288"/>
              <a:gd name="connsiteY1" fmla="*/ 93652 h 3357044"/>
              <a:gd name="connsiteX2" fmla="*/ 6995160 w 9162288"/>
              <a:gd name="connsiteY2" fmla="*/ 852604 h 3357044"/>
              <a:gd name="connsiteX3" fmla="*/ 9162288 w 9162288"/>
              <a:gd name="connsiteY3" fmla="*/ 331396 h 3357044"/>
              <a:gd name="connsiteX4" fmla="*/ 9153144 w 9162288"/>
              <a:gd name="connsiteY4" fmla="*/ 2910004 h 3357044"/>
              <a:gd name="connsiteX5" fmla="*/ 6995160 w 9162288"/>
              <a:gd name="connsiteY5" fmla="*/ 3294052 h 3357044"/>
              <a:gd name="connsiteX6" fmla="*/ 3279648 w 9162288"/>
              <a:gd name="connsiteY6" fmla="*/ 2532052 h 3357044"/>
              <a:gd name="connsiteX7" fmla="*/ 18288 w 9162288"/>
              <a:gd name="connsiteY7" fmla="*/ 3184324 h 3357044"/>
              <a:gd name="connsiteX8" fmla="*/ 0 w 9162288"/>
              <a:gd name="connsiteY8" fmla="*/ 290693 h 3357044"/>
              <a:gd name="connsiteX0" fmla="*/ 0 w 9162288"/>
              <a:gd name="connsiteY0" fmla="*/ 290693 h 3357044"/>
              <a:gd name="connsiteX1" fmla="*/ 2660904 w 9162288"/>
              <a:gd name="connsiteY1" fmla="*/ 93652 h 3357044"/>
              <a:gd name="connsiteX2" fmla="*/ 6995160 w 9162288"/>
              <a:gd name="connsiteY2" fmla="*/ 852604 h 3357044"/>
              <a:gd name="connsiteX3" fmla="*/ 9162288 w 9162288"/>
              <a:gd name="connsiteY3" fmla="*/ 379091 h 3357044"/>
              <a:gd name="connsiteX4" fmla="*/ 9153144 w 9162288"/>
              <a:gd name="connsiteY4" fmla="*/ 2910004 h 3357044"/>
              <a:gd name="connsiteX5" fmla="*/ 6995160 w 9162288"/>
              <a:gd name="connsiteY5" fmla="*/ 3294052 h 3357044"/>
              <a:gd name="connsiteX6" fmla="*/ 3279648 w 9162288"/>
              <a:gd name="connsiteY6" fmla="*/ 2532052 h 3357044"/>
              <a:gd name="connsiteX7" fmla="*/ 18288 w 9162288"/>
              <a:gd name="connsiteY7" fmla="*/ 3184324 h 3357044"/>
              <a:gd name="connsiteX8" fmla="*/ 0 w 9162288"/>
              <a:gd name="connsiteY8" fmla="*/ 290693 h 3357044"/>
              <a:gd name="connsiteX0" fmla="*/ 0 w 9162288"/>
              <a:gd name="connsiteY0" fmla="*/ 299777 h 3366128"/>
              <a:gd name="connsiteX1" fmla="*/ 2660904 w 9162288"/>
              <a:gd name="connsiteY1" fmla="*/ 102736 h 3366128"/>
              <a:gd name="connsiteX2" fmla="*/ 6595872 w 9162288"/>
              <a:gd name="connsiteY2" fmla="*/ 916196 h 3366128"/>
              <a:gd name="connsiteX3" fmla="*/ 9162288 w 9162288"/>
              <a:gd name="connsiteY3" fmla="*/ 388175 h 3366128"/>
              <a:gd name="connsiteX4" fmla="*/ 9153144 w 9162288"/>
              <a:gd name="connsiteY4" fmla="*/ 2919088 h 3366128"/>
              <a:gd name="connsiteX5" fmla="*/ 6995160 w 9162288"/>
              <a:gd name="connsiteY5" fmla="*/ 3303136 h 3366128"/>
              <a:gd name="connsiteX6" fmla="*/ 3279648 w 9162288"/>
              <a:gd name="connsiteY6" fmla="*/ 2541136 h 3366128"/>
              <a:gd name="connsiteX7" fmla="*/ 18288 w 9162288"/>
              <a:gd name="connsiteY7" fmla="*/ 3193408 h 3366128"/>
              <a:gd name="connsiteX8" fmla="*/ 0 w 9162288"/>
              <a:gd name="connsiteY8" fmla="*/ 299777 h 3366128"/>
              <a:gd name="connsiteX0" fmla="*/ 0 w 9162288"/>
              <a:gd name="connsiteY0" fmla="*/ 181676 h 3248027"/>
              <a:gd name="connsiteX1" fmla="*/ 2727960 w 9162288"/>
              <a:gd name="connsiteY1" fmla="*/ 102736 h 3248027"/>
              <a:gd name="connsiteX2" fmla="*/ 6595872 w 9162288"/>
              <a:gd name="connsiteY2" fmla="*/ 798095 h 3248027"/>
              <a:gd name="connsiteX3" fmla="*/ 9162288 w 9162288"/>
              <a:gd name="connsiteY3" fmla="*/ 270074 h 3248027"/>
              <a:gd name="connsiteX4" fmla="*/ 9153144 w 9162288"/>
              <a:gd name="connsiteY4" fmla="*/ 2800987 h 3248027"/>
              <a:gd name="connsiteX5" fmla="*/ 6995160 w 9162288"/>
              <a:gd name="connsiteY5" fmla="*/ 3185035 h 3248027"/>
              <a:gd name="connsiteX6" fmla="*/ 3279648 w 9162288"/>
              <a:gd name="connsiteY6" fmla="*/ 2423035 h 3248027"/>
              <a:gd name="connsiteX7" fmla="*/ 18288 w 9162288"/>
              <a:gd name="connsiteY7" fmla="*/ 3075307 h 3248027"/>
              <a:gd name="connsiteX8" fmla="*/ 0 w 9162288"/>
              <a:gd name="connsiteY8" fmla="*/ 181676 h 3248027"/>
              <a:gd name="connsiteX0" fmla="*/ 0 w 9162288"/>
              <a:gd name="connsiteY0" fmla="*/ 155448 h 3221799"/>
              <a:gd name="connsiteX1" fmla="*/ 2727960 w 9162288"/>
              <a:gd name="connsiteY1" fmla="*/ 76508 h 3221799"/>
              <a:gd name="connsiteX2" fmla="*/ 6595872 w 9162288"/>
              <a:gd name="connsiteY2" fmla="*/ 771867 h 3221799"/>
              <a:gd name="connsiteX3" fmla="*/ 9162288 w 9162288"/>
              <a:gd name="connsiteY3" fmla="*/ 243846 h 3221799"/>
              <a:gd name="connsiteX4" fmla="*/ 9153144 w 9162288"/>
              <a:gd name="connsiteY4" fmla="*/ 2774759 h 3221799"/>
              <a:gd name="connsiteX5" fmla="*/ 6995160 w 9162288"/>
              <a:gd name="connsiteY5" fmla="*/ 3158807 h 3221799"/>
              <a:gd name="connsiteX6" fmla="*/ 3279648 w 9162288"/>
              <a:gd name="connsiteY6" fmla="*/ 2396807 h 3221799"/>
              <a:gd name="connsiteX7" fmla="*/ 18288 w 9162288"/>
              <a:gd name="connsiteY7" fmla="*/ 3049079 h 3221799"/>
              <a:gd name="connsiteX8" fmla="*/ 0 w 9162288"/>
              <a:gd name="connsiteY8" fmla="*/ 155448 h 3221799"/>
              <a:gd name="connsiteX0" fmla="*/ 0 w 9162288"/>
              <a:gd name="connsiteY0" fmla="*/ 121380 h 3187731"/>
              <a:gd name="connsiteX1" fmla="*/ 2727960 w 9162288"/>
              <a:gd name="connsiteY1" fmla="*/ 42440 h 3187731"/>
              <a:gd name="connsiteX2" fmla="*/ 6595872 w 9162288"/>
              <a:gd name="connsiteY2" fmla="*/ 737799 h 3187731"/>
              <a:gd name="connsiteX3" fmla="*/ 9162288 w 9162288"/>
              <a:gd name="connsiteY3" fmla="*/ 209778 h 3187731"/>
              <a:gd name="connsiteX4" fmla="*/ 9153144 w 9162288"/>
              <a:gd name="connsiteY4" fmla="*/ 2740691 h 3187731"/>
              <a:gd name="connsiteX5" fmla="*/ 6995160 w 9162288"/>
              <a:gd name="connsiteY5" fmla="*/ 3124739 h 3187731"/>
              <a:gd name="connsiteX6" fmla="*/ 3279648 w 9162288"/>
              <a:gd name="connsiteY6" fmla="*/ 2362739 h 3187731"/>
              <a:gd name="connsiteX7" fmla="*/ 18288 w 9162288"/>
              <a:gd name="connsiteY7" fmla="*/ 3015011 h 3187731"/>
              <a:gd name="connsiteX8" fmla="*/ 0 w 9162288"/>
              <a:gd name="connsiteY8" fmla="*/ 121380 h 3187731"/>
              <a:gd name="connsiteX0" fmla="*/ 0 w 9162288"/>
              <a:gd name="connsiteY0" fmla="*/ 121380 h 3187731"/>
              <a:gd name="connsiteX1" fmla="*/ 2727960 w 9162288"/>
              <a:gd name="connsiteY1" fmla="*/ 42440 h 3187731"/>
              <a:gd name="connsiteX2" fmla="*/ 6595872 w 9162288"/>
              <a:gd name="connsiteY2" fmla="*/ 737799 h 3187731"/>
              <a:gd name="connsiteX3" fmla="*/ 9162288 w 9162288"/>
              <a:gd name="connsiteY3" fmla="*/ 209778 h 3187731"/>
              <a:gd name="connsiteX4" fmla="*/ 9153144 w 9162288"/>
              <a:gd name="connsiteY4" fmla="*/ 2740691 h 3187731"/>
              <a:gd name="connsiteX5" fmla="*/ 6995160 w 9162288"/>
              <a:gd name="connsiteY5" fmla="*/ 3124739 h 3187731"/>
              <a:gd name="connsiteX6" fmla="*/ 3279648 w 9162288"/>
              <a:gd name="connsiteY6" fmla="*/ 2362739 h 3187731"/>
              <a:gd name="connsiteX7" fmla="*/ 18288 w 9162288"/>
              <a:gd name="connsiteY7" fmla="*/ 3015011 h 3187731"/>
              <a:gd name="connsiteX8" fmla="*/ 0 w 9162288"/>
              <a:gd name="connsiteY8" fmla="*/ 121380 h 3187731"/>
              <a:gd name="connsiteX0" fmla="*/ 0 w 9162288"/>
              <a:gd name="connsiteY0" fmla="*/ 158964 h 3225315"/>
              <a:gd name="connsiteX1" fmla="*/ 2727960 w 9162288"/>
              <a:gd name="connsiteY1" fmla="*/ 80024 h 3225315"/>
              <a:gd name="connsiteX2" fmla="*/ 6595872 w 9162288"/>
              <a:gd name="connsiteY2" fmla="*/ 775383 h 3225315"/>
              <a:gd name="connsiteX3" fmla="*/ 9162288 w 9162288"/>
              <a:gd name="connsiteY3" fmla="*/ 247362 h 3225315"/>
              <a:gd name="connsiteX4" fmla="*/ 9153144 w 9162288"/>
              <a:gd name="connsiteY4" fmla="*/ 2778275 h 3225315"/>
              <a:gd name="connsiteX5" fmla="*/ 6995160 w 9162288"/>
              <a:gd name="connsiteY5" fmla="*/ 3162323 h 3225315"/>
              <a:gd name="connsiteX6" fmla="*/ 3279648 w 9162288"/>
              <a:gd name="connsiteY6" fmla="*/ 2400323 h 3225315"/>
              <a:gd name="connsiteX7" fmla="*/ 18288 w 9162288"/>
              <a:gd name="connsiteY7" fmla="*/ 3052595 h 3225315"/>
              <a:gd name="connsiteX8" fmla="*/ 0 w 9162288"/>
              <a:gd name="connsiteY8" fmla="*/ 158964 h 3225315"/>
              <a:gd name="connsiteX0" fmla="*/ 0 w 9162288"/>
              <a:gd name="connsiteY0" fmla="*/ 158964 h 3225315"/>
              <a:gd name="connsiteX1" fmla="*/ 2727960 w 9162288"/>
              <a:gd name="connsiteY1" fmla="*/ 80024 h 3225315"/>
              <a:gd name="connsiteX2" fmla="*/ 6595872 w 9162288"/>
              <a:gd name="connsiteY2" fmla="*/ 775383 h 3225315"/>
              <a:gd name="connsiteX3" fmla="*/ 9162288 w 9162288"/>
              <a:gd name="connsiteY3" fmla="*/ 247362 h 3225315"/>
              <a:gd name="connsiteX4" fmla="*/ 9153144 w 9162288"/>
              <a:gd name="connsiteY4" fmla="*/ 2778275 h 3225315"/>
              <a:gd name="connsiteX5" fmla="*/ 6995160 w 9162288"/>
              <a:gd name="connsiteY5" fmla="*/ 3162323 h 3225315"/>
              <a:gd name="connsiteX6" fmla="*/ 3279648 w 9162288"/>
              <a:gd name="connsiteY6" fmla="*/ 2400323 h 3225315"/>
              <a:gd name="connsiteX7" fmla="*/ 18288 w 9162288"/>
              <a:gd name="connsiteY7" fmla="*/ 3052595 h 3225315"/>
              <a:gd name="connsiteX8" fmla="*/ 0 w 9162288"/>
              <a:gd name="connsiteY8" fmla="*/ 158964 h 3225315"/>
              <a:gd name="connsiteX0" fmla="*/ 0 w 9162288"/>
              <a:gd name="connsiteY0" fmla="*/ 140794 h 3207145"/>
              <a:gd name="connsiteX1" fmla="*/ 2828544 w 9162288"/>
              <a:gd name="connsiteY1" fmla="*/ 80024 h 3207145"/>
              <a:gd name="connsiteX2" fmla="*/ 6595872 w 9162288"/>
              <a:gd name="connsiteY2" fmla="*/ 757213 h 3207145"/>
              <a:gd name="connsiteX3" fmla="*/ 9162288 w 9162288"/>
              <a:gd name="connsiteY3" fmla="*/ 229192 h 3207145"/>
              <a:gd name="connsiteX4" fmla="*/ 9153144 w 9162288"/>
              <a:gd name="connsiteY4" fmla="*/ 2760105 h 3207145"/>
              <a:gd name="connsiteX5" fmla="*/ 6995160 w 9162288"/>
              <a:gd name="connsiteY5" fmla="*/ 3144153 h 3207145"/>
              <a:gd name="connsiteX6" fmla="*/ 3279648 w 9162288"/>
              <a:gd name="connsiteY6" fmla="*/ 2382153 h 3207145"/>
              <a:gd name="connsiteX7" fmla="*/ 18288 w 9162288"/>
              <a:gd name="connsiteY7" fmla="*/ 3034425 h 3207145"/>
              <a:gd name="connsiteX8" fmla="*/ 0 w 9162288"/>
              <a:gd name="connsiteY8" fmla="*/ 140794 h 3207145"/>
              <a:gd name="connsiteX0" fmla="*/ 0 w 9162288"/>
              <a:gd name="connsiteY0" fmla="*/ 140794 h 3207145"/>
              <a:gd name="connsiteX1" fmla="*/ 2828544 w 9162288"/>
              <a:gd name="connsiteY1" fmla="*/ 80024 h 3207145"/>
              <a:gd name="connsiteX2" fmla="*/ 6595872 w 9162288"/>
              <a:gd name="connsiteY2" fmla="*/ 757213 h 3207145"/>
              <a:gd name="connsiteX3" fmla="*/ 9162288 w 9162288"/>
              <a:gd name="connsiteY3" fmla="*/ 229192 h 3207145"/>
              <a:gd name="connsiteX4" fmla="*/ 9153144 w 9162288"/>
              <a:gd name="connsiteY4" fmla="*/ 2760105 h 3207145"/>
              <a:gd name="connsiteX5" fmla="*/ 6995160 w 9162288"/>
              <a:gd name="connsiteY5" fmla="*/ 3144153 h 3207145"/>
              <a:gd name="connsiteX6" fmla="*/ 3279648 w 9162288"/>
              <a:gd name="connsiteY6" fmla="*/ 2382153 h 3207145"/>
              <a:gd name="connsiteX7" fmla="*/ 18288 w 9162288"/>
              <a:gd name="connsiteY7" fmla="*/ 3034425 h 3207145"/>
              <a:gd name="connsiteX8" fmla="*/ 0 w 9162288"/>
              <a:gd name="connsiteY8" fmla="*/ 140794 h 3207145"/>
              <a:gd name="connsiteX0" fmla="*/ 0 w 9162288"/>
              <a:gd name="connsiteY0" fmla="*/ 140794 h 3040521"/>
              <a:gd name="connsiteX1" fmla="*/ 2828544 w 9162288"/>
              <a:gd name="connsiteY1" fmla="*/ 80024 h 3040521"/>
              <a:gd name="connsiteX2" fmla="*/ 6595872 w 9162288"/>
              <a:gd name="connsiteY2" fmla="*/ 757213 h 3040521"/>
              <a:gd name="connsiteX3" fmla="*/ 9162288 w 9162288"/>
              <a:gd name="connsiteY3" fmla="*/ 229192 h 3040521"/>
              <a:gd name="connsiteX4" fmla="*/ 9153144 w 9162288"/>
              <a:gd name="connsiteY4" fmla="*/ 2760105 h 3040521"/>
              <a:gd name="connsiteX5" fmla="*/ 6690360 w 9162288"/>
              <a:gd name="connsiteY5" fmla="*/ 2746696 h 3040521"/>
              <a:gd name="connsiteX6" fmla="*/ 3279648 w 9162288"/>
              <a:gd name="connsiteY6" fmla="*/ 2382153 h 3040521"/>
              <a:gd name="connsiteX7" fmla="*/ 18288 w 9162288"/>
              <a:gd name="connsiteY7" fmla="*/ 3034425 h 3040521"/>
              <a:gd name="connsiteX8" fmla="*/ 0 w 9162288"/>
              <a:gd name="connsiteY8" fmla="*/ 140794 h 3040521"/>
              <a:gd name="connsiteX0" fmla="*/ 0 w 9162288"/>
              <a:gd name="connsiteY0" fmla="*/ 140794 h 3040521"/>
              <a:gd name="connsiteX1" fmla="*/ 2828544 w 9162288"/>
              <a:gd name="connsiteY1" fmla="*/ 80024 h 3040521"/>
              <a:gd name="connsiteX2" fmla="*/ 6595872 w 9162288"/>
              <a:gd name="connsiteY2" fmla="*/ 757213 h 3040521"/>
              <a:gd name="connsiteX3" fmla="*/ 9162288 w 9162288"/>
              <a:gd name="connsiteY3" fmla="*/ 229192 h 3040521"/>
              <a:gd name="connsiteX4" fmla="*/ 9153144 w 9162288"/>
              <a:gd name="connsiteY4" fmla="*/ 2760105 h 3040521"/>
              <a:gd name="connsiteX5" fmla="*/ 6690360 w 9162288"/>
              <a:gd name="connsiteY5" fmla="*/ 2746696 h 3040521"/>
              <a:gd name="connsiteX6" fmla="*/ 2865120 w 9162288"/>
              <a:gd name="connsiteY6" fmla="*/ 2307204 h 3040521"/>
              <a:gd name="connsiteX7" fmla="*/ 18288 w 9162288"/>
              <a:gd name="connsiteY7" fmla="*/ 3034425 h 3040521"/>
              <a:gd name="connsiteX8" fmla="*/ 0 w 9162288"/>
              <a:gd name="connsiteY8" fmla="*/ 140794 h 3040521"/>
              <a:gd name="connsiteX0" fmla="*/ 0 w 9162288"/>
              <a:gd name="connsiteY0" fmla="*/ 140794 h 3040521"/>
              <a:gd name="connsiteX1" fmla="*/ 2828544 w 9162288"/>
              <a:gd name="connsiteY1" fmla="*/ 80024 h 3040521"/>
              <a:gd name="connsiteX2" fmla="*/ 6595872 w 9162288"/>
              <a:gd name="connsiteY2" fmla="*/ 757213 h 3040521"/>
              <a:gd name="connsiteX3" fmla="*/ 9162288 w 9162288"/>
              <a:gd name="connsiteY3" fmla="*/ 229192 h 3040521"/>
              <a:gd name="connsiteX4" fmla="*/ 9153144 w 9162288"/>
              <a:gd name="connsiteY4" fmla="*/ 2760105 h 3040521"/>
              <a:gd name="connsiteX5" fmla="*/ 6690360 w 9162288"/>
              <a:gd name="connsiteY5" fmla="*/ 2746696 h 3040521"/>
              <a:gd name="connsiteX6" fmla="*/ 2865120 w 9162288"/>
              <a:gd name="connsiteY6" fmla="*/ 2307204 h 3040521"/>
              <a:gd name="connsiteX7" fmla="*/ 18288 w 9162288"/>
              <a:gd name="connsiteY7" fmla="*/ 3034425 h 3040521"/>
              <a:gd name="connsiteX8" fmla="*/ 0 w 9162288"/>
              <a:gd name="connsiteY8" fmla="*/ 140794 h 3040521"/>
              <a:gd name="connsiteX0" fmla="*/ 0 w 9162288"/>
              <a:gd name="connsiteY0" fmla="*/ 140794 h 3034425"/>
              <a:gd name="connsiteX1" fmla="*/ 2828544 w 9162288"/>
              <a:gd name="connsiteY1" fmla="*/ 80024 h 3034425"/>
              <a:gd name="connsiteX2" fmla="*/ 6595872 w 9162288"/>
              <a:gd name="connsiteY2" fmla="*/ 757213 h 3034425"/>
              <a:gd name="connsiteX3" fmla="*/ 9162288 w 9162288"/>
              <a:gd name="connsiteY3" fmla="*/ 229192 h 3034425"/>
              <a:gd name="connsiteX4" fmla="*/ 9153144 w 9162288"/>
              <a:gd name="connsiteY4" fmla="*/ 2760105 h 3034425"/>
              <a:gd name="connsiteX5" fmla="*/ 6690360 w 9162288"/>
              <a:gd name="connsiteY5" fmla="*/ 2746696 h 3034425"/>
              <a:gd name="connsiteX6" fmla="*/ 2865120 w 9162288"/>
              <a:gd name="connsiteY6" fmla="*/ 2307204 h 3034425"/>
              <a:gd name="connsiteX7" fmla="*/ 18288 w 9162288"/>
              <a:gd name="connsiteY7" fmla="*/ 3034425 h 3034425"/>
              <a:gd name="connsiteX8" fmla="*/ 0 w 9162288"/>
              <a:gd name="connsiteY8" fmla="*/ 140794 h 3034425"/>
              <a:gd name="connsiteX0" fmla="*/ 0 w 9162288"/>
              <a:gd name="connsiteY0" fmla="*/ 140794 h 3034425"/>
              <a:gd name="connsiteX1" fmla="*/ 2828544 w 9162288"/>
              <a:gd name="connsiteY1" fmla="*/ 80024 h 3034425"/>
              <a:gd name="connsiteX2" fmla="*/ 6595872 w 9162288"/>
              <a:gd name="connsiteY2" fmla="*/ 757213 h 3034425"/>
              <a:gd name="connsiteX3" fmla="*/ 9162288 w 9162288"/>
              <a:gd name="connsiteY3" fmla="*/ 229192 h 3034425"/>
              <a:gd name="connsiteX4" fmla="*/ 9153144 w 9162288"/>
              <a:gd name="connsiteY4" fmla="*/ 2760105 h 3034425"/>
              <a:gd name="connsiteX5" fmla="*/ 6690360 w 9162288"/>
              <a:gd name="connsiteY5" fmla="*/ 2746696 h 3034425"/>
              <a:gd name="connsiteX6" fmla="*/ 2865120 w 9162288"/>
              <a:gd name="connsiteY6" fmla="*/ 2307204 h 3034425"/>
              <a:gd name="connsiteX7" fmla="*/ 18288 w 9162288"/>
              <a:gd name="connsiteY7" fmla="*/ 3034425 h 3034425"/>
              <a:gd name="connsiteX8" fmla="*/ 0 w 9162288"/>
              <a:gd name="connsiteY8" fmla="*/ 140794 h 3034425"/>
              <a:gd name="connsiteX0" fmla="*/ 0 w 9162288"/>
              <a:gd name="connsiteY0" fmla="*/ 140794 h 3034425"/>
              <a:gd name="connsiteX1" fmla="*/ 2828544 w 9162288"/>
              <a:gd name="connsiteY1" fmla="*/ 80024 h 3034425"/>
              <a:gd name="connsiteX2" fmla="*/ 6595872 w 9162288"/>
              <a:gd name="connsiteY2" fmla="*/ 757213 h 3034425"/>
              <a:gd name="connsiteX3" fmla="*/ 9162288 w 9162288"/>
              <a:gd name="connsiteY3" fmla="*/ 229192 h 3034425"/>
              <a:gd name="connsiteX4" fmla="*/ 9153144 w 9162288"/>
              <a:gd name="connsiteY4" fmla="*/ 2760105 h 3034425"/>
              <a:gd name="connsiteX5" fmla="*/ 6690360 w 9162288"/>
              <a:gd name="connsiteY5" fmla="*/ 2746696 h 3034425"/>
              <a:gd name="connsiteX6" fmla="*/ 2865120 w 9162288"/>
              <a:gd name="connsiteY6" fmla="*/ 2307204 h 3034425"/>
              <a:gd name="connsiteX7" fmla="*/ 18288 w 9162288"/>
              <a:gd name="connsiteY7" fmla="*/ 3034425 h 3034425"/>
              <a:gd name="connsiteX8" fmla="*/ 0 w 9162288"/>
              <a:gd name="connsiteY8" fmla="*/ 140794 h 3034425"/>
              <a:gd name="connsiteX0" fmla="*/ 0 w 9162288"/>
              <a:gd name="connsiteY0" fmla="*/ 140794 h 3043297"/>
              <a:gd name="connsiteX1" fmla="*/ 2828544 w 9162288"/>
              <a:gd name="connsiteY1" fmla="*/ 80024 h 3043297"/>
              <a:gd name="connsiteX2" fmla="*/ 6595872 w 9162288"/>
              <a:gd name="connsiteY2" fmla="*/ 757213 h 3043297"/>
              <a:gd name="connsiteX3" fmla="*/ 9162288 w 9162288"/>
              <a:gd name="connsiteY3" fmla="*/ 229192 h 3043297"/>
              <a:gd name="connsiteX4" fmla="*/ 9153144 w 9162288"/>
              <a:gd name="connsiteY4" fmla="*/ 2760105 h 3043297"/>
              <a:gd name="connsiteX5" fmla="*/ 6690360 w 9162288"/>
              <a:gd name="connsiteY5" fmla="*/ 2746696 h 3043297"/>
              <a:gd name="connsiteX6" fmla="*/ 2865120 w 9162288"/>
              <a:gd name="connsiteY6" fmla="*/ 2307204 h 3043297"/>
              <a:gd name="connsiteX7" fmla="*/ 1619 w 9162288"/>
              <a:gd name="connsiteY7" fmla="*/ 3043297 h 3043297"/>
              <a:gd name="connsiteX8" fmla="*/ 0 w 9162288"/>
              <a:gd name="connsiteY8" fmla="*/ 140794 h 3043297"/>
              <a:gd name="connsiteX0" fmla="*/ 0 w 9153144"/>
              <a:gd name="connsiteY0" fmla="*/ 140794 h 3043297"/>
              <a:gd name="connsiteX1" fmla="*/ 2828544 w 9153144"/>
              <a:gd name="connsiteY1" fmla="*/ 80024 h 3043297"/>
              <a:gd name="connsiteX2" fmla="*/ 6595872 w 9153144"/>
              <a:gd name="connsiteY2" fmla="*/ 757213 h 3043297"/>
              <a:gd name="connsiteX3" fmla="*/ 9144533 w 9153144"/>
              <a:gd name="connsiteY3" fmla="*/ 230295 h 3043297"/>
              <a:gd name="connsiteX4" fmla="*/ 9153144 w 9153144"/>
              <a:gd name="connsiteY4" fmla="*/ 2760105 h 3043297"/>
              <a:gd name="connsiteX5" fmla="*/ 6690360 w 9153144"/>
              <a:gd name="connsiteY5" fmla="*/ 2746696 h 3043297"/>
              <a:gd name="connsiteX6" fmla="*/ 2865120 w 9153144"/>
              <a:gd name="connsiteY6" fmla="*/ 2307204 h 3043297"/>
              <a:gd name="connsiteX7" fmla="*/ 1619 w 9153144"/>
              <a:gd name="connsiteY7" fmla="*/ 3043297 h 3043297"/>
              <a:gd name="connsiteX8" fmla="*/ 0 w 9153144"/>
              <a:gd name="connsiteY8" fmla="*/ 140794 h 3043297"/>
              <a:gd name="connsiteX0" fmla="*/ 0 w 9147403"/>
              <a:gd name="connsiteY0" fmla="*/ 140794 h 3043297"/>
              <a:gd name="connsiteX1" fmla="*/ 2828544 w 9147403"/>
              <a:gd name="connsiteY1" fmla="*/ 80024 h 3043297"/>
              <a:gd name="connsiteX2" fmla="*/ 6595872 w 9147403"/>
              <a:gd name="connsiteY2" fmla="*/ 757213 h 3043297"/>
              <a:gd name="connsiteX3" fmla="*/ 9144533 w 9147403"/>
              <a:gd name="connsiteY3" fmla="*/ 230295 h 3043297"/>
              <a:gd name="connsiteX4" fmla="*/ 9141307 w 9147403"/>
              <a:gd name="connsiteY4" fmla="*/ 2761208 h 3043297"/>
              <a:gd name="connsiteX5" fmla="*/ 6690360 w 9147403"/>
              <a:gd name="connsiteY5" fmla="*/ 2746696 h 3043297"/>
              <a:gd name="connsiteX6" fmla="*/ 2865120 w 9147403"/>
              <a:gd name="connsiteY6" fmla="*/ 2307204 h 3043297"/>
              <a:gd name="connsiteX7" fmla="*/ 1619 w 9147403"/>
              <a:gd name="connsiteY7" fmla="*/ 3043297 h 3043297"/>
              <a:gd name="connsiteX8" fmla="*/ 0 w 9147403"/>
              <a:gd name="connsiteY8" fmla="*/ 140794 h 3043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47403" h="3043297">
                <a:moveTo>
                  <a:pt x="0" y="140794"/>
                </a:moveTo>
                <a:cubicBezTo>
                  <a:pt x="784860" y="19414"/>
                  <a:pt x="1778000" y="0"/>
                  <a:pt x="2828544" y="80024"/>
                </a:cubicBezTo>
                <a:cubicBezTo>
                  <a:pt x="3879088" y="160048"/>
                  <a:pt x="5543207" y="732168"/>
                  <a:pt x="6595872" y="757213"/>
                </a:cubicBezTo>
                <a:cubicBezTo>
                  <a:pt x="7648537" y="782258"/>
                  <a:pt x="8376437" y="535486"/>
                  <a:pt x="9144533" y="230295"/>
                </a:cubicBezTo>
                <a:cubicBezTo>
                  <a:pt x="9147403" y="1073565"/>
                  <a:pt x="9138437" y="1917938"/>
                  <a:pt x="9141307" y="2761208"/>
                </a:cubicBezTo>
                <a:cubicBezTo>
                  <a:pt x="8237575" y="2914438"/>
                  <a:pt x="7736391" y="2822363"/>
                  <a:pt x="6690360" y="2746696"/>
                </a:cubicBezTo>
                <a:cubicBezTo>
                  <a:pt x="5644329" y="2671029"/>
                  <a:pt x="3979910" y="2257771"/>
                  <a:pt x="2865120" y="2307204"/>
                </a:cubicBezTo>
                <a:cubicBezTo>
                  <a:pt x="1750330" y="2356637"/>
                  <a:pt x="734663" y="2709091"/>
                  <a:pt x="1619" y="3043297"/>
                </a:cubicBezTo>
                <a:cubicBezTo>
                  <a:pt x="1079" y="2075796"/>
                  <a:pt x="540" y="1108295"/>
                  <a:pt x="0" y="140794"/>
                </a:cubicBezTo>
                <a:close/>
              </a:path>
            </a:pathLst>
          </a:custGeom>
          <a:solidFill>
            <a:srgbClr val="40C6D8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Freeform 7"/>
          <p:cNvSpPr/>
          <p:nvPr/>
        </p:nvSpPr>
        <p:spPr bwMode="invGray">
          <a:xfrm>
            <a:off x="-509" y="1728216"/>
            <a:ext cx="12192863" cy="3309112"/>
          </a:xfrm>
          <a:custGeom>
            <a:avLst/>
            <a:gdLst>
              <a:gd name="connsiteX0" fmla="*/ 0 w 9153144"/>
              <a:gd name="connsiteY0" fmla="*/ 265176 h 3200400"/>
              <a:gd name="connsiteX1" fmla="*/ 2651760 w 9153144"/>
              <a:gd name="connsiteY1" fmla="*/ 0 h 3200400"/>
              <a:gd name="connsiteX2" fmla="*/ 6986016 w 9153144"/>
              <a:gd name="connsiteY2" fmla="*/ 758952 h 3200400"/>
              <a:gd name="connsiteX3" fmla="*/ 9153144 w 9153144"/>
              <a:gd name="connsiteY3" fmla="*/ 237744 h 3200400"/>
              <a:gd name="connsiteX4" fmla="*/ 9144000 w 9153144"/>
              <a:gd name="connsiteY4" fmla="*/ 2816352 h 3200400"/>
              <a:gd name="connsiteX5" fmla="*/ 6986016 w 9153144"/>
              <a:gd name="connsiteY5" fmla="*/ 3200400 h 3200400"/>
              <a:gd name="connsiteX6" fmla="*/ 3081528 w 9153144"/>
              <a:gd name="connsiteY6" fmla="*/ 2441448 h 3200400"/>
              <a:gd name="connsiteX7" fmla="*/ 9144 w 9153144"/>
              <a:gd name="connsiteY7" fmla="*/ 3090672 h 3200400"/>
              <a:gd name="connsiteX8" fmla="*/ 0 w 9153144"/>
              <a:gd name="connsiteY8" fmla="*/ 265176 h 3200400"/>
              <a:gd name="connsiteX0" fmla="*/ 0 w 9153144"/>
              <a:gd name="connsiteY0" fmla="*/ 515112 h 3450336"/>
              <a:gd name="connsiteX1" fmla="*/ 2651760 w 9153144"/>
              <a:gd name="connsiteY1" fmla="*/ 249936 h 3450336"/>
              <a:gd name="connsiteX2" fmla="*/ 6986016 w 9153144"/>
              <a:gd name="connsiteY2" fmla="*/ 1008888 h 3450336"/>
              <a:gd name="connsiteX3" fmla="*/ 9153144 w 9153144"/>
              <a:gd name="connsiteY3" fmla="*/ 487680 h 3450336"/>
              <a:gd name="connsiteX4" fmla="*/ 9144000 w 9153144"/>
              <a:gd name="connsiteY4" fmla="*/ 3066288 h 3450336"/>
              <a:gd name="connsiteX5" fmla="*/ 6986016 w 9153144"/>
              <a:gd name="connsiteY5" fmla="*/ 3450336 h 3450336"/>
              <a:gd name="connsiteX6" fmla="*/ 3081528 w 9153144"/>
              <a:gd name="connsiteY6" fmla="*/ 2691384 h 3450336"/>
              <a:gd name="connsiteX7" fmla="*/ 9144 w 9153144"/>
              <a:gd name="connsiteY7" fmla="*/ 3340608 h 3450336"/>
              <a:gd name="connsiteX8" fmla="*/ 0 w 9153144"/>
              <a:gd name="connsiteY8" fmla="*/ 515112 h 3450336"/>
              <a:gd name="connsiteX0" fmla="*/ 0 w 9153144"/>
              <a:gd name="connsiteY0" fmla="*/ 515112 h 3450336"/>
              <a:gd name="connsiteX1" fmla="*/ 2651760 w 9153144"/>
              <a:gd name="connsiteY1" fmla="*/ 249936 h 3450336"/>
              <a:gd name="connsiteX2" fmla="*/ 6986016 w 9153144"/>
              <a:gd name="connsiteY2" fmla="*/ 1008888 h 3450336"/>
              <a:gd name="connsiteX3" fmla="*/ 9153144 w 9153144"/>
              <a:gd name="connsiteY3" fmla="*/ 487680 h 3450336"/>
              <a:gd name="connsiteX4" fmla="*/ 9144000 w 9153144"/>
              <a:gd name="connsiteY4" fmla="*/ 3066288 h 3450336"/>
              <a:gd name="connsiteX5" fmla="*/ 6986016 w 9153144"/>
              <a:gd name="connsiteY5" fmla="*/ 3450336 h 3450336"/>
              <a:gd name="connsiteX6" fmla="*/ 3081528 w 9153144"/>
              <a:gd name="connsiteY6" fmla="*/ 2691384 h 3450336"/>
              <a:gd name="connsiteX7" fmla="*/ 9144 w 9153144"/>
              <a:gd name="connsiteY7" fmla="*/ 3340608 h 3450336"/>
              <a:gd name="connsiteX8" fmla="*/ 0 w 9153144"/>
              <a:gd name="connsiteY8" fmla="*/ 515112 h 3450336"/>
              <a:gd name="connsiteX0" fmla="*/ 0 w 9153144"/>
              <a:gd name="connsiteY0" fmla="*/ 515112 h 3560064"/>
              <a:gd name="connsiteX1" fmla="*/ 2651760 w 9153144"/>
              <a:gd name="connsiteY1" fmla="*/ 249936 h 3560064"/>
              <a:gd name="connsiteX2" fmla="*/ 6986016 w 9153144"/>
              <a:gd name="connsiteY2" fmla="*/ 1008888 h 3560064"/>
              <a:gd name="connsiteX3" fmla="*/ 9153144 w 9153144"/>
              <a:gd name="connsiteY3" fmla="*/ 487680 h 3560064"/>
              <a:gd name="connsiteX4" fmla="*/ 9144000 w 9153144"/>
              <a:gd name="connsiteY4" fmla="*/ 3066288 h 3560064"/>
              <a:gd name="connsiteX5" fmla="*/ 6986016 w 9153144"/>
              <a:gd name="connsiteY5" fmla="*/ 3450336 h 3560064"/>
              <a:gd name="connsiteX6" fmla="*/ 3081528 w 9153144"/>
              <a:gd name="connsiteY6" fmla="*/ 2691384 h 3560064"/>
              <a:gd name="connsiteX7" fmla="*/ 9144 w 9153144"/>
              <a:gd name="connsiteY7" fmla="*/ 3340608 h 3560064"/>
              <a:gd name="connsiteX8" fmla="*/ 0 w 9153144"/>
              <a:gd name="connsiteY8" fmla="*/ 515112 h 3560064"/>
              <a:gd name="connsiteX0" fmla="*/ 0 w 9153144"/>
              <a:gd name="connsiteY0" fmla="*/ 515112 h 3703320"/>
              <a:gd name="connsiteX1" fmla="*/ 2651760 w 9153144"/>
              <a:gd name="connsiteY1" fmla="*/ 249936 h 3703320"/>
              <a:gd name="connsiteX2" fmla="*/ 6986016 w 9153144"/>
              <a:gd name="connsiteY2" fmla="*/ 1008888 h 3703320"/>
              <a:gd name="connsiteX3" fmla="*/ 9153144 w 9153144"/>
              <a:gd name="connsiteY3" fmla="*/ 487680 h 3703320"/>
              <a:gd name="connsiteX4" fmla="*/ 9144000 w 9153144"/>
              <a:gd name="connsiteY4" fmla="*/ 3066288 h 3703320"/>
              <a:gd name="connsiteX5" fmla="*/ 6986016 w 9153144"/>
              <a:gd name="connsiteY5" fmla="*/ 3450336 h 3703320"/>
              <a:gd name="connsiteX6" fmla="*/ 3081528 w 9153144"/>
              <a:gd name="connsiteY6" fmla="*/ 2691384 h 3703320"/>
              <a:gd name="connsiteX7" fmla="*/ 9144 w 9153144"/>
              <a:gd name="connsiteY7" fmla="*/ 3340608 h 3703320"/>
              <a:gd name="connsiteX8" fmla="*/ 0 w 9153144"/>
              <a:gd name="connsiteY8" fmla="*/ 515112 h 3703320"/>
              <a:gd name="connsiteX0" fmla="*/ 0 w 9153144"/>
              <a:gd name="connsiteY0" fmla="*/ 370332 h 3558540"/>
              <a:gd name="connsiteX1" fmla="*/ 2651760 w 9153144"/>
              <a:gd name="connsiteY1" fmla="*/ 105156 h 3558540"/>
              <a:gd name="connsiteX2" fmla="*/ 6986016 w 9153144"/>
              <a:gd name="connsiteY2" fmla="*/ 864108 h 3558540"/>
              <a:gd name="connsiteX3" fmla="*/ 9153144 w 9153144"/>
              <a:gd name="connsiteY3" fmla="*/ 342900 h 3558540"/>
              <a:gd name="connsiteX4" fmla="*/ 9144000 w 9153144"/>
              <a:gd name="connsiteY4" fmla="*/ 2921508 h 3558540"/>
              <a:gd name="connsiteX5" fmla="*/ 6986016 w 9153144"/>
              <a:gd name="connsiteY5" fmla="*/ 3305556 h 3558540"/>
              <a:gd name="connsiteX6" fmla="*/ 3081528 w 9153144"/>
              <a:gd name="connsiteY6" fmla="*/ 2546604 h 3558540"/>
              <a:gd name="connsiteX7" fmla="*/ 9144 w 9153144"/>
              <a:gd name="connsiteY7" fmla="*/ 3195828 h 3558540"/>
              <a:gd name="connsiteX8" fmla="*/ 0 w 9153144"/>
              <a:gd name="connsiteY8" fmla="*/ 370332 h 3558540"/>
              <a:gd name="connsiteX0" fmla="*/ 0 w 9153144"/>
              <a:gd name="connsiteY0" fmla="*/ 347472 h 3535680"/>
              <a:gd name="connsiteX1" fmla="*/ 2651760 w 9153144"/>
              <a:gd name="connsiteY1" fmla="*/ 82296 h 3535680"/>
              <a:gd name="connsiteX2" fmla="*/ 6986016 w 9153144"/>
              <a:gd name="connsiteY2" fmla="*/ 841248 h 3535680"/>
              <a:gd name="connsiteX3" fmla="*/ 9153144 w 9153144"/>
              <a:gd name="connsiteY3" fmla="*/ 320040 h 3535680"/>
              <a:gd name="connsiteX4" fmla="*/ 9144000 w 9153144"/>
              <a:gd name="connsiteY4" fmla="*/ 2898648 h 3535680"/>
              <a:gd name="connsiteX5" fmla="*/ 6986016 w 9153144"/>
              <a:gd name="connsiteY5" fmla="*/ 3282696 h 3535680"/>
              <a:gd name="connsiteX6" fmla="*/ 3081528 w 9153144"/>
              <a:gd name="connsiteY6" fmla="*/ 2523744 h 3535680"/>
              <a:gd name="connsiteX7" fmla="*/ 9144 w 9153144"/>
              <a:gd name="connsiteY7" fmla="*/ 3172968 h 3535680"/>
              <a:gd name="connsiteX8" fmla="*/ 0 w 9153144"/>
              <a:gd name="connsiteY8" fmla="*/ 347472 h 3535680"/>
              <a:gd name="connsiteX0" fmla="*/ 0 w 9153144"/>
              <a:gd name="connsiteY0" fmla="*/ 310896 h 3499104"/>
              <a:gd name="connsiteX1" fmla="*/ 2651760 w 9153144"/>
              <a:gd name="connsiteY1" fmla="*/ 45720 h 3499104"/>
              <a:gd name="connsiteX2" fmla="*/ 6986016 w 9153144"/>
              <a:gd name="connsiteY2" fmla="*/ 804672 h 3499104"/>
              <a:gd name="connsiteX3" fmla="*/ 9153144 w 9153144"/>
              <a:gd name="connsiteY3" fmla="*/ 283464 h 3499104"/>
              <a:gd name="connsiteX4" fmla="*/ 9144000 w 9153144"/>
              <a:gd name="connsiteY4" fmla="*/ 2862072 h 3499104"/>
              <a:gd name="connsiteX5" fmla="*/ 6986016 w 9153144"/>
              <a:gd name="connsiteY5" fmla="*/ 3246120 h 3499104"/>
              <a:gd name="connsiteX6" fmla="*/ 3081528 w 9153144"/>
              <a:gd name="connsiteY6" fmla="*/ 2487168 h 3499104"/>
              <a:gd name="connsiteX7" fmla="*/ 9144 w 9153144"/>
              <a:gd name="connsiteY7" fmla="*/ 3136392 h 3499104"/>
              <a:gd name="connsiteX8" fmla="*/ 0 w 9153144"/>
              <a:gd name="connsiteY8" fmla="*/ 310896 h 3499104"/>
              <a:gd name="connsiteX0" fmla="*/ 0 w 9153144"/>
              <a:gd name="connsiteY0" fmla="*/ 310896 h 3499104"/>
              <a:gd name="connsiteX1" fmla="*/ 2651760 w 9153144"/>
              <a:gd name="connsiteY1" fmla="*/ 45720 h 3499104"/>
              <a:gd name="connsiteX2" fmla="*/ 6986016 w 9153144"/>
              <a:gd name="connsiteY2" fmla="*/ 804672 h 3499104"/>
              <a:gd name="connsiteX3" fmla="*/ 9153144 w 9153144"/>
              <a:gd name="connsiteY3" fmla="*/ 283464 h 3499104"/>
              <a:gd name="connsiteX4" fmla="*/ 9144000 w 9153144"/>
              <a:gd name="connsiteY4" fmla="*/ 2862072 h 3499104"/>
              <a:gd name="connsiteX5" fmla="*/ 6986016 w 9153144"/>
              <a:gd name="connsiteY5" fmla="*/ 3246120 h 3499104"/>
              <a:gd name="connsiteX6" fmla="*/ 3081528 w 9153144"/>
              <a:gd name="connsiteY6" fmla="*/ 2487168 h 3499104"/>
              <a:gd name="connsiteX7" fmla="*/ 9144 w 9153144"/>
              <a:gd name="connsiteY7" fmla="*/ 3136392 h 3499104"/>
              <a:gd name="connsiteX8" fmla="*/ 0 w 9153144"/>
              <a:gd name="connsiteY8" fmla="*/ 310896 h 3499104"/>
              <a:gd name="connsiteX0" fmla="*/ 0 w 9153144"/>
              <a:gd name="connsiteY0" fmla="*/ 310896 h 3308604"/>
              <a:gd name="connsiteX1" fmla="*/ 2651760 w 9153144"/>
              <a:gd name="connsiteY1" fmla="*/ 45720 h 3308604"/>
              <a:gd name="connsiteX2" fmla="*/ 6986016 w 9153144"/>
              <a:gd name="connsiteY2" fmla="*/ 804672 h 3308604"/>
              <a:gd name="connsiteX3" fmla="*/ 9153144 w 9153144"/>
              <a:gd name="connsiteY3" fmla="*/ 283464 h 3308604"/>
              <a:gd name="connsiteX4" fmla="*/ 9144000 w 9153144"/>
              <a:gd name="connsiteY4" fmla="*/ 2862072 h 3308604"/>
              <a:gd name="connsiteX5" fmla="*/ 6986016 w 9153144"/>
              <a:gd name="connsiteY5" fmla="*/ 3246120 h 3308604"/>
              <a:gd name="connsiteX6" fmla="*/ 3081528 w 9153144"/>
              <a:gd name="connsiteY6" fmla="*/ 2487168 h 3308604"/>
              <a:gd name="connsiteX7" fmla="*/ 9144 w 9153144"/>
              <a:gd name="connsiteY7" fmla="*/ 3136392 h 3308604"/>
              <a:gd name="connsiteX8" fmla="*/ 0 w 9153144"/>
              <a:gd name="connsiteY8" fmla="*/ 310896 h 3308604"/>
              <a:gd name="connsiteX0" fmla="*/ 0 w 9153144"/>
              <a:gd name="connsiteY0" fmla="*/ 310896 h 3308604"/>
              <a:gd name="connsiteX1" fmla="*/ 2651760 w 9153144"/>
              <a:gd name="connsiteY1" fmla="*/ 45720 h 3308604"/>
              <a:gd name="connsiteX2" fmla="*/ 6986016 w 9153144"/>
              <a:gd name="connsiteY2" fmla="*/ 804672 h 3308604"/>
              <a:gd name="connsiteX3" fmla="*/ 9153144 w 9153144"/>
              <a:gd name="connsiteY3" fmla="*/ 283464 h 3308604"/>
              <a:gd name="connsiteX4" fmla="*/ 9144000 w 9153144"/>
              <a:gd name="connsiteY4" fmla="*/ 2862072 h 3308604"/>
              <a:gd name="connsiteX5" fmla="*/ 6986016 w 9153144"/>
              <a:gd name="connsiteY5" fmla="*/ 3246120 h 3308604"/>
              <a:gd name="connsiteX6" fmla="*/ 3081528 w 9153144"/>
              <a:gd name="connsiteY6" fmla="*/ 2487168 h 3308604"/>
              <a:gd name="connsiteX7" fmla="*/ 9144 w 9153144"/>
              <a:gd name="connsiteY7" fmla="*/ 3136392 h 3308604"/>
              <a:gd name="connsiteX8" fmla="*/ 0 w 9153144"/>
              <a:gd name="connsiteY8" fmla="*/ 310896 h 3308604"/>
              <a:gd name="connsiteX0" fmla="*/ 0 w 9153144"/>
              <a:gd name="connsiteY0" fmla="*/ 310896 h 3306064"/>
              <a:gd name="connsiteX1" fmla="*/ 2651760 w 9153144"/>
              <a:gd name="connsiteY1" fmla="*/ 45720 h 3306064"/>
              <a:gd name="connsiteX2" fmla="*/ 6986016 w 9153144"/>
              <a:gd name="connsiteY2" fmla="*/ 804672 h 3306064"/>
              <a:gd name="connsiteX3" fmla="*/ 9153144 w 9153144"/>
              <a:gd name="connsiteY3" fmla="*/ 283464 h 3306064"/>
              <a:gd name="connsiteX4" fmla="*/ 9144000 w 9153144"/>
              <a:gd name="connsiteY4" fmla="*/ 2862072 h 3306064"/>
              <a:gd name="connsiteX5" fmla="*/ 6986016 w 9153144"/>
              <a:gd name="connsiteY5" fmla="*/ 3246120 h 3306064"/>
              <a:gd name="connsiteX6" fmla="*/ 3169920 w 9153144"/>
              <a:gd name="connsiteY6" fmla="*/ 2502408 h 3306064"/>
              <a:gd name="connsiteX7" fmla="*/ 9144 w 9153144"/>
              <a:gd name="connsiteY7" fmla="*/ 3136392 h 3306064"/>
              <a:gd name="connsiteX8" fmla="*/ 0 w 9153144"/>
              <a:gd name="connsiteY8" fmla="*/ 310896 h 3306064"/>
              <a:gd name="connsiteX0" fmla="*/ 0 w 9153144"/>
              <a:gd name="connsiteY0" fmla="*/ 310896 h 3309112"/>
              <a:gd name="connsiteX1" fmla="*/ 2651760 w 9153144"/>
              <a:gd name="connsiteY1" fmla="*/ 45720 h 3309112"/>
              <a:gd name="connsiteX2" fmla="*/ 6986016 w 9153144"/>
              <a:gd name="connsiteY2" fmla="*/ 804672 h 3309112"/>
              <a:gd name="connsiteX3" fmla="*/ 9153144 w 9153144"/>
              <a:gd name="connsiteY3" fmla="*/ 283464 h 3309112"/>
              <a:gd name="connsiteX4" fmla="*/ 9144000 w 9153144"/>
              <a:gd name="connsiteY4" fmla="*/ 2862072 h 3309112"/>
              <a:gd name="connsiteX5" fmla="*/ 6986016 w 9153144"/>
              <a:gd name="connsiteY5" fmla="*/ 3246120 h 3309112"/>
              <a:gd name="connsiteX6" fmla="*/ 3270504 w 9153144"/>
              <a:gd name="connsiteY6" fmla="*/ 2484120 h 3309112"/>
              <a:gd name="connsiteX7" fmla="*/ 9144 w 9153144"/>
              <a:gd name="connsiteY7" fmla="*/ 3136392 h 3309112"/>
              <a:gd name="connsiteX8" fmla="*/ 0 w 9153144"/>
              <a:gd name="connsiteY8" fmla="*/ 310896 h 3309112"/>
              <a:gd name="connsiteX0" fmla="*/ 0 w 9153144"/>
              <a:gd name="connsiteY0" fmla="*/ 310896 h 3309112"/>
              <a:gd name="connsiteX1" fmla="*/ 2651760 w 9153144"/>
              <a:gd name="connsiteY1" fmla="*/ 45720 h 3309112"/>
              <a:gd name="connsiteX2" fmla="*/ 6986016 w 9153144"/>
              <a:gd name="connsiteY2" fmla="*/ 804672 h 3309112"/>
              <a:gd name="connsiteX3" fmla="*/ 9153144 w 9153144"/>
              <a:gd name="connsiteY3" fmla="*/ 283464 h 3309112"/>
              <a:gd name="connsiteX4" fmla="*/ 9144000 w 9153144"/>
              <a:gd name="connsiteY4" fmla="*/ 2862072 h 3309112"/>
              <a:gd name="connsiteX5" fmla="*/ 6986016 w 9153144"/>
              <a:gd name="connsiteY5" fmla="*/ 3246120 h 3309112"/>
              <a:gd name="connsiteX6" fmla="*/ 3270504 w 9153144"/>
              <a:gd name="connsiteY6" fmla="*/ 2484120 h 3309112"/>
              <a:gd name="connsiteX7" fmla="*/ 9144 w 9153144"/>
              <a:gd name="connsiteY7" fmla="*/ 3136392 h 3309112"/>
              <a:gd name="connsiteX8" fmla="*/ 0 w 9153144"/>
              <a:gd name="connsiteY8" fmla="*/ 310896 h 3309112"/>
              <a:gd name="connsiteX0" fmla="*/ 0 w 9153144"/>
              <a:gd name="connsiteY0" fmla="*/ 310896 h 3309112"/>
              <a:gd name="connsiteX1" fmla="*/ 2651760 w 9153144"/>
              <a:gd name="connsiteY1" fmla="*/ 45720 h 3309112"/>
              <a:gd name="connsiteX2" fmla="*/ 6986016 w 9153144"/>
              <a:gd name="connsiteY2" fmla="*/ 804672 h 3309112"/>
              <a:gd name="connsiteX3" fmla="*/ 9153144 w 9153144"/>
              <a:gd name="connsiteY3" fmla="*/ 283464 h 3309112"/>
              <a:gd name="connsiteX4" fmla="*/ 9144000 w 9153144"/>
              <a:gd name="connsiteY4" fmla="*/ 2862072 h 3309112"/>
              <a:gd name="connsiteX5" fmla="*/ 6986016 w 9153144"/>
              <a:gd name="connsiteY5" fmla="*/ 3246120 h 3309112"/>
              <a:gd name="connsiteX6" fmla="*/ 3270504 w 9153144"/>
              <a:gd name="connsiteY6" fmla="*/ 2484120 h 3309112"/>
              <a:gd name="connsiteX7" fmla="*/ 9144 w 9153144"/>
              <a:gd name="connsiteY7" fmla="*/ 3136392 h 3309112"/>
              <a:gd name="connsiteX8" fmla="*/ 0 w 9153144"/>
              <a:gd name="connsiteY8" fmla="*/ 310896 h 3309112"/>
              <a:gd name="connsiteX0" fmla="*/ 0 w 9153144"/>
              <a:gd name="connsiteY0" fmla="*/ 310896 h 3309112"/>
              <a:gd name="connsiteX1" fmla="*/ 2651760 w 9153144"/>
              <a:gd name="connsiteY1" fmla="*/ 45720 h 3309112"/>
              <a:gd name="connsiteX2" fmla="*/ 6986016 w 9153144"/>
              <a:gd name="connsiteY2" fmla="*/ 804672 h 3309112"/>
              <a:gd name="connsiteX3" fmla="*/ 9153144 w 9153144"/>
              <a:gd name="connsiteY3" fmla="*/ 283464 h 3309112"/>
              <a:gd name="connsiteX4" fmla="*/ 9144000 w 9153144"/>
              <a:gd name="connsiteY4" fmla="*/ 2862072 h 3309112"/>
              <a:gd name="connsiteX5" fmla="*/ 6986016 w 9153144"/>
              <a:gd name="connsiteY5" fmla="*/ 3246120 h 3309112"/>
              <a:gd name="connsiteX6" fmla="*/ 3270504 w 9153144"/>
              <a:gd name="connsiteY6" fmla="*/ 2484120 h 3309112"/>
              <a:gd name="connsiteX7" fmla="*/ 9144 w 9153144"/>
              <a:gd name="connsiteY7" fmla="*/ 3136392 h 3309112"/>
              <a:gd name="connsiteX8" fmla="*/ 0 w 9153144"/>
              <a:gd name="connsiteY8" fmla="*/ 310896 h 3309112"/>
              <a:gd name="connsiteX0" fmla="*/ 0 w 9153144"/>
              <a:gd name="connsiteY0" fmla="*/ 310896 h 3309112"/>
              <a:gd name="connsiteX1" fmla="*/ 2651760 w 9153144"/>
              <a:gd name="connsiteY1" fmla="*/ 45720 h 3309112"/>
              <a:gd name="connsiteX2" fmla="*/ 6986016 w 9153144"/>
              <a:gd name="connsiteY2" fmla="*/ 804672 h 3309112"/>
              <a:gd name="connsiteX3" fmla="*/ 9153144 w 9153144"/>
              <a:gd name="connsiteY3" fmla="*/ 283464 h 3309112"/>
              <a:gd name="connsiteX4" fmla="*/ 9144000 w 9153144"/>
              <a:gd name="connsiteY4" fmla="*/ 2862072 h 3309112"/>
              <a:gd name="connsiteX5" fmla="*/ 6986016 w 9153144"/>
              <a:gd name="connsiteY5" fmla="*/ 3246120 h 3309112"/>
              <a:gd name="connsiteX6" fmla="*/ 3270504 w 9153144"/>
              <a:gd name="connsiteY6" fmla="*/ 2484120 h 3309112"/>
              <a:gd name="connsiteX7" fmla="*/ 9144 w 9153144"/>
              <a:gd name="connsiteY7" fmla="*/ 3136392 h 3309112"/>
              <a:gd name="connsiteX8" fmla="*/ 0 w 9153144"/>
              <a:gd name="connsiteY8" fmla="*/ 310896 h 3309112"/>
              <a:gd name="connsiteX0" fmla="*/ 381 w 9153525"/>
              <a:gd name="connsiteY0" fmla="*/ 310896 h 3309112"/>
              <a:gd name="connsiteX1" fmla="*/ 2652141 w 9153525"/>
              <a:gd name="connsiteY1" fmla="*/ 45720 h 3309112"/>
              <a:gd name="connsiteX2" fmla="*/ 6986397 w 9153525"/>
              <a:gd name="connsiteY2" fmla="*/ 804672 h 3309112"/>
              <a:gd name="connsiteX3" fmla="*/ 9153525 w 9153525"/>
              <a:gd name="connsiteY3" fmla="*/ 283464 h 3309112"/>
              <a:gd name="connsiteX4" fmla="*/ 9144381 w 9153525"/>
              <a:gd name="connsiteY4" fmla="*/ 2862072 h 3309112"/>
              <a:gd name="connsiteX5" fmla="*/ 6986397 w 9153525"/>
              <a:gd name="connsiteY5" fmla="*/ 3246120 h 3309112"/>
              <a:gd name="connsiteX6" fmla="*/ 3270885 w 9153525"/>
              <a:gd name="connsiteY6" fmla="*/ 2484120 h 3309112"/>
              <a:gd name="connsiteX7" fmla="*/ 0 w 9153525"/>
              <a:gd name="connsiteY7" fmla="*/ 3143536 h 3309112"/>
              <a:gd name="connsiteX8" fmla="*/ 381 w 9153525"/>
              <a:gd name="connsiteY8" fmla="*/ 310896 h 3309112"/>
              <a:gd name="connsiteX0" fmla="*/ 381 w 9144647"/>
              <a:gd name="connsiteY0" fmla="*/ 310896 h 3309112"/>
              <a:gd name="connsiteX1" fmla="*/ 2652141 w 9144647"/>
              <a:gd name="connsiteY1" fmla="*/ 45720 h 3309112"/>
              <a:gd name="connsiteX2" fmla="*/ 6986397 w 9144647"/>
              <a:gd name="connsiteY2" fmla="*/ 804672 h 3309112"/>
              <a:gd name="connsiteX3" fmla="*/ 9144647 w 9144647"/>
              <a:gd name="connsiteY3" fmla="*/ 290862 h 3309112"/>
              <a:gd name="connsiteX4" fmla="*/ 9144381 w 9144647"/>
              <a:gd name="connsiteY4" fmla="*/ 2862072 h 3309112"/>
              <a:gd name="connsiteX5" fmla="*/ 6986397 w 9144647"/>
              <a:gd name="connsiteY5" fmla="*/ 3246120 h 3309112"/>
              <a:gd name="connsiteX6" fmla="*/ 3270885 w 9144647"/>
              <a:gd name="connsiteY6" fmla="*/ 2484120 h 3309112"/>
              <a:gd name="connsiteX7" fmla="*/ 0 w 9144647"/>
              <a:gd name="connsiteY7" fmla="*/ 3143536 h 3309112"/>
              <a:gd name="connsiteX8" fmla="*/ 381 w 9144647"/>
              <a:gd name="connsiteY8" fmla="*/ 310896 h 3309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44647" h="3309112">
                <a:moveTo>
                  <a:pt x="381" y="310896"/>
                </a:moveTo>
                <a:cubicBezTo>
                  <a:pt x="779145" y="155448"/>
                  <a:pt x="1484757" y="0"/>
                  <a:pt x="2652141" y="45720"/>
                </a:cubicBezTo>
                <a:cubicBezTo>
                  <a:pt x="3819525" y="91440"/>
                  <a:pt x="5904313" y="763815"/>
                  <a:pt x="6986397" y="804672"/>
                </a:cubicBezTo>
                <a:cubicBezTo>
                  <a:pt x="8068481" y="845529"/>
                  <a:pt x="8437511" y="566706"/>
                  <a:pt x="9144647" y="290862"/>
                </a:cubicBezTo>
                <a:cubicBezTo>
                  <a:pt x="9144558" y="1147932"/>
                  <a:pt x="9144470" y="2005002"/>
                  <a:pt x="9144381" y="2862072"/>
                </a:cubicBezTo>
                <a:cubicBezTo>
                  <a:pt x="8450961" y="3142488"/>
                  <a:pt x="7965313" y="3309112"/>
                  <a:pt x="6986397" y="3246120"/>
                </a:cubicBezTo>
                <a:cubicBezTo>
                  <a:pt x="6007481" y="3183128"/>
                  <a:pt x="4435284" y="2501217"/>
                  <a:pt x="3270885" y="2484120"/>
                </a:cubicBezTo>
                <a:cubicBezTo>
                  <a:pt x="2106486" y="2467023"/>
                  <a:pt x="830580" y="2857024"/>
                  <a:pt x="0" y="3143536"/>
                </a:cubicBezTo>
                <a:lnTo>
                  <a:pt x="381" y="31089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Oval 8"/>
          <p:cNvSpPr/>
          <p:nvPr/>
        </p:nvSpPr>
        <p:spPr bwMode="gray">
          <a:xfrm>
            <a:off x="10265664" y="1298448"/>
            <a:ext cx="1316736" cy="98755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  <a:alpha val="90000"/>
                </a:schemeClr>
              </a:gs>
              <a:gs pos="76000">
                <a:schemeClr val="accent1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Oval 9"/>
          <p:cNvSpPr/>
          <p:nvPr/>
        </p:nvSpPr>
        <p:spPr bwMode="gray">
          <a:xfrm>
            <a:off x="9351264" y="1929384"/>
            <a:ext cx="682752" cy="512064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20000"/>
                  <a:lumOff val="80000"/>
                  <a:alpha val="90000"/>
                </a:schemeClr>
              </a:gs>
              <a:gs pos="76000">
                <a:schemeClr val="accent4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" name="Oval 10"/>
          <p:cNvSpPr/>
          <p:nvPr/>
        </p:nvSpPr>
        <p:spPr bwMode="gray">
          <a:xfrm>
            <a:off x="914400" y="4114800"/>
            <a:ext cx="1621536" cy="1216152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20000"/>
                  <a:lumOff val="80000"/>
                </a:schemeClr>
              </a:gs>
              <a:gs pos="100000">
                <a:schemeClr val="accent3"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gray">
          <a:xfrm>
            <a:off x="829056" y="2212847"/>
            <a:ext cx="10570464" cy="2203704"/>
          </a:xfrm>
        </p:spPr>
        <p:txBody>
          <a:bodyPr vert="horz" lIns="91440" tIns="45720" rIns="91440" bIns="45720" rtlCol="0" anchor="ctr">
            <a:normAutofit/>
            <a:scene3d>
              <a:camera prst="orthographicFront"/>
              <a:lightRig rig="glow" dir="t">
                <a:rot lat="0" lon="0" rev="5400000"/>
              </a:lightRig>
            </a:scene3d>
            <a:sp3d extrusionH="57150" contourW="12700">
              <a:bevelT w="25400" h="25400"/>
              <a:contourClr>
                <a:schemeClr val="accent1">
                  <a:lumMod val="20000"/>
                  <a:lumOff val="80000"/>
                </a:schemeClr>
              </a:contourClr>
            </a:sp3d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4800" b="1" kern="1200" smtClean="0">
                <a:ln w="6350">
                  <a:solidFill>
                    <a:schemeClr val="accent1">
                      <a:lumMod val="20000"/>
                      <a:lumOff val="80000"/>
                    </a:schemeClr>
                  </a:solidFill>
                </a:ln>
                <a:gradFill flip="none" rotWithShape="1">
                  <a:gsLst>
                    <a:gs pos="0">
                      <a:schemeClr val="accent1">
                        <a:lumMod val="20000"/>
                        <a:lumOff val="80000"/>
                      </a:schemeClr>
                    </a:gs>
                    <a:gs pos="48000">
                      <a:schemeClr val="accent1">
                        <a:lumMod val="60000"/>
                        <a:lumOff val="40000"/>
                      </a:schemeClr>
                    </a:gs>
                    <a:gs pos="57000">
                      <a:schemeClr val="accent1">
                        <a:lumMod val="20000"/>
                        <a:lumOff val="80000"/>
                      </a:schemeClr>
                    </a:gs>
                    <a:gs pos="100000">
                      <a:schemeClr val="accent1">
                        <a:lumMod val="20000"/>
                        <a:lumOff val="80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80010" dist="40640" dir="5040000" algn="tl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5486400"/>
            <a:ext cx="8534400" cy="6675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SzPct val="85000"/>
              <a:buFont typeface="Wingdings" pitchFamily="2" charset="2"/>
              <a:buNone/>
              <a:defRPr lang="en-US" sz="2000" i="1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281A9-A418-4FA9-BF3E-1146A2D1142E}" type="datetime1">
              <a:rPr lang="en-US" altLang="ko-KR" smtClean="0"/>
              <a:t>9/25/2024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1802843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/>
        </p:nvSpPr>
        <p:spPr bwMode="gray">
          <a:xfrm>
            <a:off x="0" y="1"/>
            <a:ext cx="12200827" cy="1281822"/>
          </a:xfrm>
          <a:custGeom>
            <a:avLst/>
            <a:gdLst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630680"/>
              <a:gd name="connsiteX1" fmla="*/ 18288 w 9153144"/>
              <a:gd name="connsiteY1" fmla="*/ 1472184 h 1630680"/>
              <a:gd name="connsiteX2" fmla="*/ 2980944 w 9153144"/>
              <a:gd name="connsiteY2" fmla="*/ 960120 h 1630680"/>
              <a:gd name="connsiteX3" fmla="*/ 7114032 w 9153144"/>
              <a:gd name="connsiteY3" fmla="*/ 1353312 h 1630680"/>
              <a:gd name="connsiteX4" fmla="*/ 9144000 w 9153144"/>
              <a:gd name="connsiteY4" fmla="*/ 1106424 h 1630680"/>
              <a:gd name="connsiteX5" fmla="*/ 9153144 w 9153144"/>
              <a:gd name="connsiteY5" fmla="*/ 0 h 1630680"/>
              <a:gd name="connsiteX6" fmla="*/ 0 w 9153144"/>
              <a:gd name="connsiteY6" fmla="*/ 9144 h 1630680"/>
              <a:gd name="connsiteX0" fmla="*/ 0 w 9153144"/>
              <a:gd name="connsiteY0" fmla="*/ 9144 h 1630680"/>
              <a:gd name="connsiteX1" fmla="*/ 18288 w 9153144"/>
              <a:gd name="connsiteY1" fmla="*/ 1472184 h 1630680"/>
              <a:gd name="connsiteX2" fmla="*/ 2980944 w 9153144"/>
              <a:gd name="connsiteY2" fmla="*/ 960120 h 1630680"/>
              <a:gd name="connsiteX3" fmla="*/ 7114032 w 9153144"/>
              <a:gd name="connsiteY3" fmla="*/ 1353312 h 1630680"/>
              <a:gd name="connsiteX4" fmla="*/ 9144000 w 9153144"/>
              <a:gd name="connsiteY4" fmla="*/ 1106424 h 1630680"/>
              <a:gd name="connsiteX5" fmla="*/ 9153144 w 9153144"/>
              <a:gd name="connsiteY5" fmla="*/ 0 h 1630680"/>
              <a:gd name="connsiteX6" fmla="*/ 0 w 9153144"/>
              <a:gd name="connsiteY6" fmla="*/ 9144 h 1630680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3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52 w 9153196"/>
              <a:gd name="connsiteY0" fmla="*/ 914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9144 h 1481136"/>
              <a:gd name="connsiteX0" fmla="*/ 52 w 9153196"/>
              <a:gd name="connsiteY0" fmla="*/ 128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1284 h 1481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80996 w 9153196"/>
              <a:gd name="connsiteY2" fmla="*/ 960120 h 1862136"/>
              <a:gd name="connsiteX3" fmla="*/ 6739180 w 9153196"/>
              <a:gd name="connsiteY3" fmla="*/ 1316736 h 1862136"/>
              <a:gd name="connsiteX4" fmla="*/ 9144052 w 9153196"/>
              <a:gd name="connsiteY4" fmla="*/ 1106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739180 w 9153196"/>
              <a:gd name="connsiteY3" fmla="*/ 1316736 h 1862136"/>
              <a:gd name="connsiteX4" fmla="*/ 9144052 w 9153196"/>
              <a:gd name="connsiteY4" fmla="*/ 1106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739180 w 9153196"/>
              <a:gd name="connsiteY3" fmla="*/ 1316736 h 1862136"/>
              <a:gd name="connsiteX4" fmla="*/ 9144052 w 9153196"/>
              <a:gd name="connsiteY4" fmla="*/ 1487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281980 w 9153196"/>
              <a:gd name="connsiteY3" fmla="*/ 1469136 h 1862136"/>
              <a:gd name="connsiteX4" fmla="*/ 9144052 w 9153196"/>
              <a:gd name="connsiteY4" fmla="*/ 1487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281980 w 9153196"/>
              <a:gd name="connsiteY3" fmla="*/ 1469136 h 1862136"/>
              <a:gd name="connsiteX4" fmla="*/ 9144052 w 9153196"/>
              <a:gd name="connsiteY4" fmla="*/ 1487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281980 w 9153196"/>
              <a:gd name="connsiteY3" fmla="*/ 1469136 h 1862136"/>
              <a:gd name="connsiteX4" fmla="*/ 9144052 w 9153196"/>
              <a:gd name="connsiteY4" fmla="*/ 1487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6108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281980 w 9153196"/>
              <a:gd name="connsiteY3" fmla="*/ 1469136 h 1862136"/>
              <a:gd name="connsiteX4" fmla="*/ 9144052 w 9153196"/>
              <a:gd name="connsiteY4" fmla="*/ 1487424 h 1862136"/>
              <a:gd name="connsiteX5" fmla="*/ 9153196 w 9153196"/>
              <a:gd name="connsiteY5" fmla="*/ 0 h 1862136"/>
              <a:gd name="connsiteX6" fmla="*/ 52 w 9153196"/>
              <a:gd name="connsiteY6" fmla="*/ 610884 h 18621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2999284 w 9153196"/>
              <a:gd name="connsiteY2" fmla="*/ 441960 h 1252536"/>
              <a:gd name="connsiteX3" fmla="*/ 6281980 w 9153196"/>
              <a:gd name="connsiteY3" fmla="*/ 859536 h 1252536"/>
              <a:gd name="connsiteX4" fmla="*/ 9144052 w 9153196"/>
              <a:gd name="connsiteY4" fmla="*/ 877824 h 1252536"/>
              <a:gd name="connsiteX5" fmla="*/ 9153196 w 9153196"/>
              <a:gd name="connsiteY5" fmla="*/ 0 h 1252536"/>
              <a:gd name="connsiteX6" fmla="*/ 52 w 9153196"/>
              <a:gd name="connsiteY6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010829 w 9153196"/>
              <a:gd name="connsiteY2" fmla="*/ 483524 h 1252536"/>
              <a:gd name="connsiteX3" fmla="*/ 6281980 w 9153196"/>
              <a:gd name="connsiteY3" fmla="*/ 859536 h 1252536"/>
              <a:gd name="connsiteX4" fmla="*/ 9144052 w 9153196"/>
              <a:gd name="connsiteY4" fmla="*/ 877824 h 1252536"/>
              <a:gd name="connsiteX5" fmla="*/ 9153196 w 9153196"/>
              <a:gd name="connsiteY5" fmla="*/ 0 h 1252536"/>
              <a:gd name="connsiteX6" fmla="*/ 52 w 9153196"/>
              <a:gd name="connsiteY6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010829 w 9153196"/>
              <a:gd name="connsiteY2" fmla="*/ 483524 h 1252536"/>
              <a:gd name="connsiteX3" fmla="*/ 6281980 w 9153196"/>
              <a:gd name="connsiteY3" fmla="*/ 859536 h 1252536"/>
              <a:gd name="connsiteX4" fmla="*/ 9144052 w 9153196"/>
              <a:gd name="connsiteY4" fmla="*/ 877824 h 1252536"/>
              <a:gd name="connsiteX5" fmla="*/ 9153196 w 9153196"/>
              <a:gd name="connsiteY5" fmla="*/ 0 h 1252536"/>
              <a:gd name="connsiteX6" fmla="*/ 52 w 9153196"/>
              <a:gd name="connsiteY6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010829 w 9153196"/>
              <a:gd name="connsiteY2" fmla="*/ 483524 h 1252536"/>
              <a:gd name="connsiteX3" fmla="*/ 6281980 w 9153196"/>
              <a:gd name="connsiteY3" fmla="*/ 859536 h 1252536"/>
              <a:gd name="connsiteX4" fmla="*/ 9144052 w 9153196"/>
              <a:gd name="connsiteY4" fmla="*/ 877824 h 1252536"/>
              <a:gd name="connsiteX5" fmla="*/ 9153196 w 9153196"/>
              <a:gd name="connsiteY5" fmla="*/ 0 h 1252536"/>
              <a:gd name="connsiteX6" fmla="*/ 52 w 9153196"/>
              <a:gd name="connsiteY6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620429 w 9153196"/>
              <a:gd name="connsiteY2" fmla="*/ 483524 h 1252536"/>
              <a:gd name="connsiteX3" fmla="*/ 6281980 w 9153196"/>
              <a:gd name="connsiteY3" fmla="*/ 859536 h 1252536"/>
              <a:gd name="connsiteX4" fmla="*/ 9144052 w 9153196"/>
              <a:gd name="connsiteY4" fmla="*/ 877824 h 1252536"/>
              <a:gd name="connsiteX5" fmla="*/ 9153196 w 9153196"/>
              <a:gd name="connsiteY5" fmla="*/ 0 h 1252536"/>
              <a:gd name="connsiteX6" fmla="*/ 52 w 9153196"/>
              <a:gd name="connsiteY6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620429 w 9153196"/>
              <a:gd name="connsiteY2" fmla="*/ 483524 h 1252536"/>
              <a:gd name="connsiteX3" fmla="*/ 6281980 w 9153196"/>
              <a:gd name="connsiteY3" fmla="*/ 859536 h 1252536"/>
              <a:gd name="connsiteX4" fmla="*/ 9144052 w 9153196"/>
              <a:gd name="connsiteY4" fmla="*/ 877824 h 1252536"/>
              <a:gd name="connsiteX5" fmla="*/ 9153196 w 9153196"/>
              <a:gd name="connsiteY5" fmla="*/ 0 h 1252536"/>
              <a:gd name="connsiteX6" fmla="*/ 52 w 9153196"/>
              <a:gd name="connsiteY6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620429 w 9153196"/>
              <a:gd name="connsiteY2" fmla="*/ 483524 h 1252536"/>
              <a:gd name="connsiteX3" fmla="*/ 9144052 w 9153196"/>
              <a:gd name="connsiteY3" fmla="*/ 877824 h 1252536"/>
              <a:gd name="connsiteX4" fmla="*/ 9153196 w 9153196"/>
              <a:gd name="connsiteY4" fmla="*/ 0 h 1252536"/>
              <a:gd name="connsiteX5" fmla="*/ 52 w 9153196"/>
              <a:gd name="connsiteY5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620429 w 9153196"/>
              <a:gd name="connsiteY2" fmla="*/ 483524 h 1252536"/>
              <a:gd name="connsiteX3" fmla="*/ 9144052 w 9153196"/>
              <a:gd name="connsiteY3" fmla="*/ 877824 h 1252536"/>
              <a:gd name="connsiteX4" fmla="*/ 9153196 w 9153196"/>
              <a:gd name="connsiteY4" fmla="*/ 0 h 1252536"/>
              <a:gd name="connsiteX5" fmla="*/ 52 w 9153196"/>
              <a:gd name="connsiteY5" fmla="*/ 1284 h 1252536"/>
              <a:gd name="connsiteX0" fmla="*/ 52 w 9153196"/>
              <a:gd name="connsiteY0" fmla="*/ 1284 h 1279374"/>
              <a:gd name="connsiteX1" fmla="*/ 0 w 9153196"/>
              <a:gd name="connsiteY1" fmla="*/ 1252536 h 1279374"/>
              <a:gd name="connsiteX2" fmla="*/ 3620429 w 9153196"/>
              <a:gd name="connsiteY2" fmla="*/ 483524 h 1279374"/>
              <a:gd name="connsiteX3" fmla="*/ 9144052 w 9153196"/>
              <a:gd name="connsiteY3" fmla="*/ 877824 h 1279374"/>
              <a:gd name="connsiteX4" fmla="*/ 9153196 w 9153196"/>
              <a:gd name="connsiteY4" fmla="*/ 0 h 1279374"/>
              <a:gd name="connsiteX5" fmla="*/ 52 w 9153196"/>
              <a:gd name="connsiteY5" fmla="*/ 1284 h 1279374"/>
              <a:gd name="connsiteX0" fmla="*/ 52 w 9150620"/>
              <a:gd name="connsiteY0" fmla="*/ 1284 h 1279374"/>
              <a:gd name="connsiteX1" fmla="*/ 0 w 9150620"/>
              <a:gd name="connsiteY1" fmla="*/ 1252536 h 1279374"/>
              <a:gd name="connsiteX2" fmla="*/ 3620429 w 9150620"/>
              <a:gd name="connsiteY2" fmla="*/ 483524 h 1279374"/>
              <a:gd name="connsiteX3" fmla="*/ 9144052 w 9150620"/>
              <a:gd name="connsiteY3" fmla="*/ 877824 h 1279374"/>
              <a:gd name="connsiteX4" fmla="*/ 9150620 w 9150620"/>
              <a:gd name="connsiteY4" fmla="*/ 0 h 1279374"/>
              <a:gd name="connsiteX5" fmla="*/ 52 w 9150620"/>
              <a:gd name="connsiteY5" fmla="*/ 1284 h 1279374"/>
              <a:gd name="connsiteX0" fmla="*/ 52 w 9150620"/>
              <a:gd name="connsiteY0" fmla="*/ 1284 h 1279374"/>
              <a:gd name="connsiteX1" fmla="*/ 0 w 9150620"/>
              <a:gd name="connsiteY1" fmla="*/ 1252536 h 1279374"/>
              <a:gd name="connsiteX2" fmla="*/ 3641211 w 9150620"/>
              <a:gd name="connsiteY2" fmla="*/ 459690 h 1279374"/>
              <a:gd name="connsiteX3" fmla="*/ 9144052 w 9150620"/>
              <a:gd name="connsiteY3" fmla="*/ 877824 h 1279374"/>
              <a:gd name="connsiteX4" fmla="*/ 9150620 w 9150620"/>
              <a:gd name="connsiteY4" fmla="*/ 0 h 1279374"/>
              <a:gd name="connsiteX5" fmla="*/ 52 w 9150620"/>
              <a:gd name="connsiteY5" fmla="*/ 1284 h 1279374"/>
              <a:gd name="connsiteX0" fmla="*/ 52 w 9150620"/>
              <a:gd name="connsiteY0" fmla="*/ 1284 h 1279374"/>
              <a:gd name="connsiteX1" fmla="*/ 0 w 9150620"/>
              <a:gd name="connsiteY1" fmla="*/ 1252536 h 1279374"/>
              <a:gd name="connsiteX2" fmla="*/ 3641211 w 9150620"/>
              <a:gd name="connsiteY2" fmla="*/ 459690 h 1279374"/>
              <a:gd name="connsiteX3" fmla="*/ 9144052 w 9150620"/>
              <a:gd name="connsiteY3" fmla="*/ 877824 h 1279374"/>
              <a:gd name="connsiteX4" fmla="*/ 9150620 w 9150620"/>
              <a:gd name="connsiteY4" fmla="*/ 0 h 1279374"/>
              <a:gd name="connsiteX5" fmla="*/ 52 w 9150620"/>
              <a:gd name="connsiteY5" fmla="*/ 1284 h 1279374"/>
              <a:gd name="connsiteX0" fmla="*/ 52 w 9150620"/>
              <a:gd name="connsiteY0" fmla="*/ 1284 h 1279374"/>
              <a:gd name="connsiteX1" fmla="*/ 0 w 9150620"/>
              <a:gd name="connsiteY1" fmla="*/ 1252536 h 1279374"/>
              <a:gd name="connsiteX2" fmla="*/ 3622738 w 9150620"/>
              <a:gd name="connsiteY2" fmla="*/ 425264 h 1279374"/>
              <a:gd name="connsiteX3" fmla="*/ 9144052 w 9150620"/>
              <a:gd name="connsiteY3" fmla="*/ 877824 h 1279374"/>
              <a:gd name="connsiteX4" fmla="*/ 9150620 w 9150620"/>
              <a:gd name="connsiteY4" fmla="*/ 0 h 1279374"/>
              <a:gd name="connsiteX5" fmla="*/ 52 w 9150620"/>
              <a:gd name="connsiteY5" fmla="*/ 1284 h 1279374"/>
              <a:gd name="connsiteX0" fmla="*/ 52 w 9150620"/>
              <a:gd name="connsiteY0" fmla="*/ 1284 h 1279374"/>
              <a:gd name="connsiteX1" fmla="*/ 0 w 9150620"/>
              <a:gd name="connsiteY1" fmla="*/ 1252536 h 1279374"/>
              <a:gd name="connsiteX2" fmla="*/ 3622738 w 9150620"/>
              <a:gd name="connsiteY2" fmla="*/ 425264 h 1279374"/>
              <a:gd name="connsiteX3" fmla="*/ 9144052 w 9150620"/>
              <a:gd name="connsiteY3" fmla="*/ 877824 h 1279374"/>
              <a:gd name="connsiteX4" fmla="*/ 9150620 w 9150620"/>
              <a:gd name="connsiteY4" fmla="*/ 0 h 1279374"/>
              <a:gd name="connsiteX5" fmla="*/ 52 w 9150620"/>
              <a:gd name="connsiteY5" fmla="*/ 1284 h 1279374"/>
              <a:gd name="connsiteX0" fmla="*/ 52 w 9150620"/>
              <a:gd name="connsiteY0" fmla="*/ 1284 h 1279374"/>
              <a:gd name="connsiteX1" fmla="*/ 0 w 9150620"/>
              <a:gd name="connsiteY1" fmla="*/ 1252536 h 1279374"/>
              <a:gd name="connsiteX2" fmla="*/ 3622738 w 9150620"/>
              <a:gd name="connsiteY2" fmla="*/ 425264 h 1279374"/>
              <a:gd name="connsiteX3" fmla="*/ 9144052 w 9150620"/>
              <a:gd name="connsiteY3" fmla="*/ 877824 h 1279374"/>
              <a:gd name="connsiteX4" fmla="*/ 9150620 w 9150620"/>
              <a:gd name="connsiteY4" fmla="*/ 0 h 1279374"/>
              <a:gd name="connsiteX5" fmla="*/ 52 w 9150620"/>
              <a:gd name="connsiteY5" fmla="*/ 1284 h 1279374"/>
              <a:gd name="connsiteX0" fmla="*/ 52 w 9150620"/>
              <a:gd name="connsiteY0" fmla="*/ 1284 h 1252536"/>
              <a:gd name="connsiteX1" fmla="*/ 0 w 9150620"/>
              <a:gd name="connsiteY1" fmla="*/ 1252536 h 1252536"/>
              <a:gd name="connsiteX2" fmla="*/ 3622738 w 9150620"/>
              <a:gd name="connsiteY2" fmla="*/ 425264 h 1252536"/>
              <a:gd name="connsiteX3" fmla="*/ 9144052 w 9150620"/>
              <a:gd name="connsiteY3" fmla="*/ 877824 h 1252536"/>
              <a:gd name="connsiteX4" fmla="*/ 9150620 w 9150620"/>
              <a:gd name="connsiteY4" fmla="*/ 0 h 1252536"/>
              <a:gd name="connsiteX5" fmla="*/ 52 w 9150620"/>
              <a:gd name="connsiteY5" fmla="*/ 1284 h 1252536"/>
              <a:gd name="connsiteX0" fmla="*/ 52 w 9150620"/>
              <a:gd name="connsiteY0" fmla="*/ 1284 h 1252536"/>
              <a:gd name="connsiteX1" fmla="*/ 0 w 9150620"/>
              <a:gd name="connsiteY1" fmla="*/ 1252536 h 1252536"/>
              <a:gd name="connsiteX2" fmla="*/ 3622738 w 9150620"/>
              <a:gd name="connsiteY2" fmla="*/ 425264 h 1252536"/>
              <a:gd name="connsiteX3" fmla="*/ 9144052 w 9150620"/>
              <a:gd name="connsiteY3" fmla="*/ 877824 h 1252536"/>
              <a:gd name="connsiteX4" fmla="*/ 9150620 w 9150620"/>
              <a:gd name="connsiteY4" fmla="*/ 0 h 1252536"/>
              <a:gd name="connsiteX5" fmla="*/ 52 w 9150620"/>
              <a:gd name="connsiteY5" fmla="*/ 1284 h 1252536"/>
              <a:gd name="connsiteX0" fmla="*/ 52 w 9150620"/>
              <a:gd name="connsiteY0" fmla="*/ 1284 h 1340282"/>
              <a:gd name="connsiteX1" fmla="*/ 0 w 9150620"/>
              <a:gd name="connsiteY1" fmla="*/ 1252536 h 1340282"/>
              <a:gd name="connsiteX2" fmla="*/ 3622738 w 9150620"/>
              <a:gd name="connsiteY2" fmla="*/ 425264 h 1340282"/>
              <a:gd name="connsiteX3" fmla="*/ 9144052 w 9150620"/>
              <a:gd name="connsiteY3" fmla="*/ 877824 h 1340282"/>
              <a:gd name="connsiteX4" fmla="*/ 9150620 w 9150620"/>
              <a:gd name="connsiteY4" fmla="*/ 0 h 1340282"/>
              <a:gd name="connsiteX5" fmla="*/ 52 w 9150620"/>
              <a:gd name="connsiteY5" fmla="*/ 1284 h 1340282"/>
              <a:gd name="connsiteX0" fmla="*/ 52 w 9150620"/>
              <a:gd name="connsiteY0" fmla="*/ 1284 h 1470041"/>
              <a:gd name="connsiteX1" fmla="*/ 0 w 9150620"/>
              <a:gd name="connsiteY1" fmla="*/ 1252536 h 1470041"/>
              <a:gd name="connsiteX2" fmla="*/ 3622738 w 9150620"/>
              <a:gd name="connsiteY2" fmla="*/ 425264 h 1470041"/>
              <a:gd name="connsiteX3" fmla="*/ 9144052 w 9150620"/>
              <a:gd name="connsiteY3" fmla="*/ 877824 h 1470041"/>
              <a:gd name="connsiteX4" fmla="*/ 9150620 w 9150620"/>
              <a:gd name="connsiteY4" fmla="*/ 0 h 1470041"/>
              <a:gd name="connsiteX5" fmla="*/ 52 w 9150620"/>
              <a:gd name="connsiteY5" fmla="*/ 1284 h 1470041"/>
              <a:gd name="connsiteX0" fmla="*/ 52 w 9150620"/>
              <a:gd name="connsiteY0" fmla="*/ 1284 h 1470041"/>
              <a:gd name="connsiteX1" fmla="*/ 0 w 9150620"/>
              <a:gd name="connsiteY1" fmla="*/ 1252536 h 1470041"/>
              <a:gd name="connsiteX2" fmla="*/ 3622738 w 9150620"/>
              <a:gd name="connsiteY2" fmla="*/ 425264 h 1470041"/>
              <a:gd name="connsiteX3" fmla="*/ 9144052 w 9150620"/>
              <a:gd name="connsiteY3" fmla="*/ 877824 h 1470041"/>
              <a:gd name="connsiteX4" fmla="*/ 9150620 w 9150620"/>
              <a:gd name="connsiteY4" fmla="*/ 0 h 1470041"/>
              <a:gd name="connsiteX5" fmla="*/ 52 w 9150620"/>
              <a:gd name="connsiteY5" fmla="*/ 1284 h 1470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50620" h="1470041">
                <a:moveTo>
                  <a:pt x="52" y="1284"/>
                </a:moveTo>
                <a:cubicBezTo>
                  <a:pt x="35" y="491948"/>
                  <a:pt x="17" y="761872"/>
                  <a:pt x="0" y="1252536"/>
                </a:cubicBezTo>
                <a:cubicBezTo>
                  <a:pt x="304800" y="1097088"/>
                  <a:pt x="1803165" y="328826"/>
                  <a:pt x="3622738" y="425264"/>
                </a:cubicBezTo>
                <a:cubicBezTo>
                  <a:pt x="5442311" y="521702"/>
                  <a:pt x="6970396" y="1470041"/>
                  <a:pt x="9144052" y="877824"/>
                </a:cubicBezTo>
                <a:cubicBezTo>
                  <a:pt x="9146241" y="585216"/>
                  <a:pt x="9148431" y="292608"/>
                  <a:pt x="9150620" y="0"/>
                </a:cubicBezTo>
                <a:lnTo>
                  <a:pt x="52" y="1284"/>
                </a:lnTo>
                <a:close/>
              </a:path>
            </a:pathLst>
          </a:cu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Freeform 8"/>
          <p:cNvSpPr/>
          <p:nvPr/>
        </p:nvSpPr>
        <p:spPr bwMode="invGray">
          <a:xfrm>
            <a:off x="-69" y="-1972"/>
            <a:ext cx="12192069" cy="1094171"/>
          </a:xfrm>
          <a:custGeom>
            <a:avLst/>
            <a:gdLst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630680"/>
              <a:gd name="connsiteX1" fmla="*/ 18288 w 9153144"/>
              <a:gd name="connsiteY1" fmla="*/ 1472184 h 1630680"/>
              <a:gd name="connsiteX2" fmla="*/ 2980944 w 9153144"/>
              <a:gd name="connsiteY2" fmla="*/ 960120 h 1630680"/>
              <a:gd name="connsiteX3" fmla="*/ 7114032 w 9153144"/>
              <a:gd name="connsiteY3" fmla="*/ 1353312 h 1630680"/>
              <a:gd name="connsiteX4" fmla="*/ 9144000 w 9153144"/>
              <a:gd name="connsiteY4" fmla="*/ 1106424 h 1630680"/>
              <a:gd name="connsiteX5" fmla="*/ 9153144 w 9153144"/>
              <a:gd name="connsiteY5" fmla="*/ 0 h 1630680"/>
              <a:gd name="connsiteX6" fmla="*/ 0 w 9153144"/>
              <a:gd name="connsiteY6" fmla="*/ 9144 h 1630680"/>
              <a:gd name="connsiteX0" fmla="*/ 0 w 9153144"/>
              <a:gd name="connsiteY0" fmla="*/ 9144 h 1630680"/>
              <a:gd name="connsiteX1" fmla="*/ 18288 w 9153144"/>
              <a:gd name="connsiteY1" fmla="*/ 1472184 h 1630680"/>
              <a:gd name="connsiteX2" fmla="*/ 2980944 w 9153144"/>
              <a:gd name="connsiteY2" fmla="*/ 960120 h 1630680"/>
              <a:gd name="connsiteX3" fmla="*/ 7114032 w 9153144"/>
              <a:gd name="connsiteY3" fmla="*/ 1353312 h 1630680"/>
              <a:gd name="connsiteX4" fmla="*/ 9144000 w 9153144"/>
              <a:gd name="connsiteY4" fmla="*/ 1106424 h 1630680"/>
              <a:gd name="connsiteX5" fmla="*/ 9153144 w 9153144"/>
              <a:gd name="connsiteY5" fmla="*/ 0 h 1630680"/>
              <a:gd name="connsiteX6" fmla="*/ 0 w 9153144"/>
              <a:gd name="connsiteY6" fmla="*/ 9144 h 1630680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3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52 w 9153196"/>
              <a:gd name="connsiteY0" fmla="*/ 914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9144 h 1481136"/>
              <a:gd name="connsiteX0" fmla="*/ 52 w 9153196"/>
              <a:gd name="connsiteY0" fmla="*/ 128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1284 h 1481136"/>
              <a:gd name="connsiteX0" fmla="*/ 52 w 9153196"/>
              <a:gd name="connsiteY0" fmla="*/ 76328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763284 h 1481136"/>
              <a:gd name="connsiteX0" fmla="*/ 52 w 9153196"/>
              <a:gd name="connsiteY0" fmla="*/ 1284 h 719136"/>
              <a:gd name="connsiteX1" fmla="*/ 0 w 9153196"/>
              <a:gd name="connsiteY1" fmla="*/ 719136 h 719136"/>
              <a:gd name="connsiteX2" fmla="*/ 2980996 w 9153196"/>
              <a:gd name="connsiteY2" fmla="*/ 198120 h 719136"/>
              <a:gd name="connsiteX3" fmla="*/ 6739180 w 9153196"/>
              <a:gd name="connsiteY3" fmla="*/ 554736 h 719136"/>
              <a:gd name="connsiteX4" fmla="*/ 9144052 w 9153196"/>
              <a:gd name="connsiteY4" fmla="*/ 344424 h 719136"/>
              <a:gd name="connsiteX5" fmla="*/ 9153196 w 9153196"/>
              <a:gd name="connsiteY5" fmla="*/ 0 h 719136"/>
              <a:gd name="connsiteX6" fmla="*/ 52 w 9153196"/>
              <a:gd name="connsiteY6" fmla="*/ 1284 h 719136"/>
              <a:gd name="connsiteX0" fmla="*/ 17 w 9162305"/>
              <a:gd name="connsiteY0" fmla="*/ 0 h 775764"/>
              <a:gd name="connsiteX1" fmla="*/ 9109 w 9162305"/>
              <a:gd name="connsiteY1" fmla="*/ 775764 h 775764"/>
              <a:gd name="connsiteX2" fmla="*/ 2990105 w 9162305"/>
              <a:gd name="connsiteY2" fmla="*/ 254748 h 775764"/>
              <a:gd name="connsiteX3" fmla="*/ 6748289 w 9162305"/>
              <a:gd name="connsiteY3" fmla="*/ 611364 h 775764"/>
              <a:gd name="connsiteX4" fmla="*/ 9153161 w 9162305"/>
              <a:gd name="connsiteY4" fmla="*/ 401052 h 775764"/>
              <a:gd name="connsiteX5" fmla="*/ 9162305 w 9162305"/>
              <a:gd name="connsiteY5" fmla="*/ 56628 h 775764"/>
              <a:gd name="connsiteX6" fmla="*/ 17 w 9162305"/>
              <a:gd name="connsiteY6" fmla="*/ 0 h 775764"/>
              <a:gd name="connsiteX0" fmla="*/ 17 w 9162305"/>
              <a:gd name="connsiteY0" fmla="*/ 0 h 821484"/>
              <a:gd name="connsiteX1" fmla="*/ 9109 w 9162305"/>
              <a:gd name="connsiteY1" fmla="*/ 821484 h 821484"/>
              <a:gd name="connsiteX2" fmla="*/ 2990105 w 9162305"/>
              <a:gd name="connsiteY2" fmla="*/ 300468 h 821484"/>
              <a:gd name="connsiteX3" fmla="*/ 6748289 w 9162305"/>
              <a:gd name="connsiteY3" fmla="*/ 657084 h 821484"/>
              <a:gd name="connsiteX4" fmla="*/ 9153161 w 9162305"/>
              <a:gd name="connsiteY4" fmla="*/ 446772 h 821484"/>
              <a:gd name="connsiteX5" fmla="*/ 9162305 w 9162305"/>
              <a:gd name="connsiteY5" fmla="*/ 102348 h 821484"/>
              <a:gd name="connsiteX6" fmla="*/ 17 w 9162305"/>
              <a:gd name="connsiteY6" fmla="*/ 0 h 821484"/>
              <a:gd name="connsiteX0" fmla="*/ 17 w 9162305"/>
              <a:gd name="connsiteY0" fmla="*/ 0 h 848916"/>
              <a:gd name="connsiteX1" fmla="*/ 9109 w 9162305"/>
              <a:gd name="connsiteY1" fmla="*/ 848916 h 848916"/>
              <a:gd name="connsiteX2" fmla="*/ 2990105 w 9162305"/>
              <a:gd name="connsiteY2" fmla="*/ 327900 h 848916"/>
              <a:gd name="connsiteX3" fmla="*/ 6748289 w 9162305"/>
              <a:gd name="connsiteY3" fmla="*/ 684516 h 848916"/>
              <a:gd name="connsiteX4" fmla="*/ 9153161 w 9162305"/>
              <a:gd name="connsiteY4" fmla="*/ 474204 h 848916"/>
              <a:gd name="connsiteX5" fmla="*/ 9162305 w 9162305"/>
              <a:gd name="connsiteY5" fmla="*/ 129780 h 848916"/>
              <a:gd name="connsiteX6" fmla="*/ 17 w 9162305"/>
              <a:gd name="connsiteY6" fmla="*/ 0 h 848916"/>
              <a:gd name="connsiteX0" fmla="*/ 17 w 9171449"/>
              <a:gd name="connsiteY0" fmla="*/ 0 h 864156"/>
              <a:gd name="connsiteX1" fmla="*/ 18253 w 9171449"/>
              <a:gd name="connsiteY1" fmla="*/ 864156 h 864156"/>
              <a:gd name="connsiteX2" fmla="*/ 2999249 w 9171449"/>
              <a:gd name="connsiteY2" fmla="*/ 343140 h 864156"/>
              <a:gd name="connsiteX3" fmla="*/ 6757433 w 9171449"/>
              <a:gd name="connsiteY3" fmla="*/ 699756 h 864156"/>
              <a:gd name="connsiteX4" fmla="*/ 9162305 w 9171449"/>
              <a:gd name="connsiteY4" fmla="*/ 489444 h 864156"/>
              <a:gd name="connsiteX5" fmla="*/ 9171449 w 9171449"/>
              <a:gd name="connsiteY5" fmla="*/ 145020 h 864156"/>
              <a:gd name="connsiteX6" fmla="*/ 17 w 9171449"/>
              <a:gd name="connsiteY6" fmla="*/ 0 h 864156"/>
              <a:gd name="connsiteX0" fmla="*/ 17 w 9189737"/>
              <a:gd name="connsiteY0" fmla="*/ 0 h 952548"/>
              <a:gd name="connsiteX1" fmla="*/ 36541 w 9189737"/>
              <a:gd name="connsiteY1" fmla="*/ 952548 h 952548"/>
              <a:gd name="connsiteX2" fmla="*/ 3017537 w 9189737"/>
              <a:gd name="connsiteY2" fmla="*/ 431532 h 952548"/>
              <a:gd name="connsiteX3" fmla="*/ 6775721 w 9189737"/>
              <a:gd name="connsiteY3" fmla="*/ 788148 h 952548"/>
              <a:gd name="connsiteX4" fmla="*/ 9180593 w 9189737"/>
              <a:gd name="connsiteY4" fmla="*/ 577836 h 952548"/>
              <a:gd name="connsiteX5" fmla="*/ 9189737 w 9189737"/>
              <a:gd name="connsiteY5" fmla="*/ 233412 h 952548"/>
              <a:gd name="connsiteX6" fmla="*/ 17 w 9189737"/>
              <a:gd name="connsiteY6" fmla="*/ 0 h 952548"/>
              <a:gd name="connsiteX0" fmla="*/ 17 w 9171449"/>
              <a:gd name="connsiteY0" fmla="*/ 0 h 909876"/>
              <a:gd name="connsiteX1" fmla="*/ 18253 w 9171449"/>
              <a:gd name="connsiteY1" fmla="*/ 909876 h 909876"/>
              <a:gd name="connsiteX2" fmla="*/ 2999249 w 9171449"/>
              <a:gd name="connsiteY2" fmla="*/ 388860 h 909876"/>
              <a:gd name="connsiteX3" fmla="*/ 6757433 w 9171449"/>
              <a:gd name="connsiteY3" fmla="*/ 745476 h 909876"/>
              <a:gd name="connsiteX4" fmla="*/ 9162305 w 9171449"/>
              <a:gd name="connsiteY4" fmla="*/ 535164 h 909876"/>
              <a:gd name="connsiteX5" fmla="*/ 9171449 w 9171449"/>
              <a:gd name="connsiteY5" fmla="*/ 190740 h 909876"/>
              <a:gd name="connsiteX6" fmla="*/ 17 w 9171449"/>
              <a:gd name="connsiteY6" fmla="*/ 0 h 909876"/>
              <a:gd name="connsiteX0" fmla="*/ 17 w 9180593"/>
              <a:gd name="connsiteY0" fmla="*/ 13476 h 923352"/>
              <a:gd name="connsiteX1" fmla="*/ 18253 w 9180593"/>
              <a:gd name="connsiteY1" fmla="*/ 923352 h 923352"/>
              <a:gd name="connsiteX2" fmla="*/ 2999249 w 9180593"/>
              <a:gd name="connsiteY2" fmla="*/ 402336 h 923352"/>
              <a:gd name="connsiteX3" fmla="*/ 6757433 w 9180593"/>
              <a:gd name="connsiteY3" fmla="*/ 758952 h 923352"/>
              <a:gd name="connsiteX4" fmla="*/ 9162305 w 9180593"/>
              <a:gd name="connsiteY4" fmla="*/ 548640 h 923352"/>
              <a:gd name="connsiteX5" fmla="*/ 9180593 w 9180593"/>
              <a:gd name="connsiteY5" fmla="*/ 0 h 923352"/>
              <a:gd name="connsiteX6" fmla="*/ 17 w 9180593"/>
              <a:gd name="connsiteY6" fmla="*/ 13476 h 923352"/>
              <a:gd name="connsiteX0" fmla="*/ 17 w 9189737"/>
              <a:gd name="connsiteY0" fmla="*/ 0 h 909876"/>
              <a:gd name="connsiteX1" fmla="*/ 18253 w 9189737"/>
              <a:gd name="connsiteY1" fmla="*/ 909876 h 909876"/>
              <a:gd name="connsiteX2" fmla="*/ 2999249 w 9189737"/>
              <a:gd name="connsiteY2" fmla="*/ 388860 h 909876"/>
              <a:gd name="connsiteX3" fmla="*/ 6757433 w 9189737"/>
              <a:gd name="connsiteY3" fmla="*/ 745476 h 909876"/>
              <a:gd name="connsiteX4" fmla="*/ 9162305 w 9189737"/>
              <a:gd name="connsiteY4" fmla="*/ 535164 h 909876"/>
              <a:gd name="connsiteX5" fmla="*/ 9189737 w 9189737"/>
              <a:gd name="connsiteY5" fmla="*/ 10908 h 909876"/>
              <a:gd name="connsiteX6" fmla="*/ 17 w 9189737"/>
              <a:gd name="connsiteY6" fmla="*/ 0 h 909876"/>
              <a:gd name="connsiteX0" fmla="*/ 0 w 9189720"/>
              <a:gd name="connsiteY0" fmla="*/ 0 h 909876"/>
              <a:gd name="connsiteX1" fmla="*/ 18236 w 9189720"/>
              <a:gd name="connsiteY1" fmla="*/ 909876 h 909876"/>
              <a:gd name="connsiteX2" fmla="*/ 2999232 w 9189720"/>
              <a:gd name="connsiteY2" fmla="*/ 388860 h 909876"/>
              <a:gd name="connsiteX3" fmla="*/ 6757416 w 9189720"/>
              <a:gd name="connsiteY3" fmla="*/ 745476 h 909876"/>
              <a:gd name="connsiteX4" fmla="*/ 9162288 w 9189720"/>
              <a:gd name="connsiteY4" fmla="*/ 535164 h 909876"/>
              <a:gd name="connsiteX5" fmla="*/ 9189720 w 9189720"/>
              <a:gd name="connsiteY5" fmla="*/ 10908 h 909876"/>
              <a:gd name="connsiteX6" fmla="*/ 0 w 9189720"/>
              <a:gd name="connsiteY6" fmla="*/ 0 h 909876"/>
              <a:gd name="connsiteX0" fmla="*/ 0 w 9162288"/>
              <a:gd name="connsiteY0" fmla="*/ 1971 h 911847"/>
              <a:gd name="connsiteX1" fmla="*/ 18236 w 9162288"/>
              <a:gd name="connsiteY1" fmla="*/ 911847 h 911847"/>
              <a:gd name="connsiteX2" fmla="*/ 2999232 w 9162288"/>
              <a:gd name="connsiteY2" fmla="*/ 390831 h 911847"/>
              <a:gd name="connsiteX3" fmla="*/ 6757416 w 9162288"/>
              <a:gd name="connsiteY3" fmla="*/ 747447 h 911847"/>
              <a:gd name="connsiteX4" fmla="*/ 9162288 w 9162288"/>
              <a:gd name="connsiteY4" fmla="*/ 537135 h 911847"/>
              <a:gd name="connsiteX5" fmla="*/ 9161386 w 9162288"/>
              <a:gd name="connsiteY5" fmla="*/ 0 h 911847"/>
              <a:gd name="connsiteX6" fmla="*/ 0 w 9162288"/>
              <a:gd name="connsiteY6" fmla="*/ 1971 h 911847"/>
              <a:gd name="connsiteX0" fmla="*/ 20401 w 9144052"/>
              <a:gd name="connsiteY0" fmla="*/ 32880 h 911847"/>
              <a:gd name="connsiteX1" fmla="*/ 0 w 9144052"/>
              <a:gd name="connsiteY1" fmla="*/ 911847 h 911847"/>
              <a:gd name="connsiteX2" fmla="*/ 2980996 w 9144052"/>
              <a:gd name="connsiteY2" fmla="*/ 390831 h 911847"/>
              <a:gd name="connsiteX3" fmla="*/ 6739180 w 9144052"/>
              <a:gd name="connsiteY3" fmla="*/ 747447 h 911847"/>
              <a:gd name="connsiteX4" fmla="*/ 9144052 w 9144052"/>
              <a:gd name="connsiteY4" fmla="*/ 537135 h 911847"/>
              <a:gd name="connsiteX5" fmla="*/ 9143150 w 9144052"/>
              <a:gd name="connsiteY5" fmla="*/ 0 h 911847"/>
              <a:gd name="connsiteX6" fmla="*/ 20401 w 9144052"/>
              <a:gd name="connsiteY6" fmla="*/ 32880 h 911847"/>
              <a:gd name="connsiteX0" fmla="*/ 2371 w 9144052"/>
              <a:gd name="connsiteY0" fmla="*/ 1971 h 911847"/>
              <a:gd name="connsiteX1" fmla="*/ 0 w 9144052"/>
              <a:gd name="connsiteY1" fmla="*/ 911847 h 911847"/>
              <a:gd name="connsiteX2" fmla="*/ 2980996 w 9144052"/>
              <a:gd name="connsiteY2" fmla="*/ 390831 h 911847"/>
              <a:gd name="connsiteX3" fmla="*/ 6739180 w 9144052"/>
              <a:gd name="connsiteY3" fmla="*/ 747447 h 911847"/>
              <a:gd name="connsiteX4" fmla="*/ 9144052 w 9144052"/>
              <a:gd name="connsiteY4" fmla="*/ 537135 h 911847"/>
              <a:gd name="connsiteX5" fmla="*/ 9143150 w 9144052"/>
              <a:gd name="connsiteY5" fmla="*/ 0 h 911847"/>
              <a:gd name="connsiteX6" fmla="*/ 2371 w 9144052"/>
              <a:gd name="connsiteY6" fmla="*/ 1971 h 911847"/>
              <a:gd name="connsiteX0" fmla="*/ 2371 w 9144052"/>
              <a:gd name="connsiteY0" fmla="*/ 1971 h 911847"/>
              <a:gd name="connsiteX1" fmla="*/ 0 w 9144052"/>
              <a:gd name="connsiteY1" fmla="*/ 911847 h 911847"/>
              <a:gd name="connsiteX2" fmla="*/ 2980996 w 9144052"/>
              <a:gd name="connsiteY2" fmla="*/ 390831 h 911847"/>
              <a:gd name="connsiteX3" fmla="*/ 6739180 w 9144052"/>
              <a:gd name="connsiteY3" fmla="*/ 747447 h 911847"/>
              <a:gd name="connsiteX4" fmla="*/ 9144052 w 9144052"/>
              <a:gd name="connsiteY4" fmla="*/ 537135 h 911847"/>
              <a:gd name="connsiteX5" fmla="*/ 9143150 w 9144052"/>
              <a:gd name="connsiteY5" fmla="*/ 0 h 911847"/>
              <a:gd name="connsiteX6" fmla="*/ 2371 w 9144052"/>
              <a:gd name="connsiteY6" fmla="*/ 1971 h 911847"/>
              <a:gd name="connsiteX0" fmla="*/ 2371 w 9144052"/>
              <a:gd name="connsiteY0" fmla="*/ 1971 h 911847"/>
              <a:gd name="connsiteX1" fmla="*/ 0 w 9144052"/>
              <a:gd name="connsiteY1" fmla="*/ 911847 h 911847"/>
              <a:gd name="connsiteX2" fmla="*/ 2980996 w 9144052"/>
              <a:gd name="connsiteY2" fmla="*/ 390831 h 911847"/>
              <a:gd name="connsiteX3" fmla="*/ 9144052 w 9144052"/>
              <a:gd name="connsiteY3" fmla="*/ 537135 h 911847"/>
              <a:gd name="connsiteX4" fmla="*/ 9143150 w 9144052"/>
              <a:gd name="connsiteY4" fmla="*/ 0 h 911847"/>
              <a:gd name="connsiteX5" fmla="*/ 2371 w 9144052"/>
              <a:gd name="connsiteY5" fmla="*/ 1971 h 911847"/>
              <a:gd name="connsiteX0" fmla="*/ 2371 w 9144052"/>
              <a:gd name="connsiteY0" fmla="*/ 1971 h 911847"/>
              <a:gd name="connsiteX1" fmla="*/ 0 w 9144052"/>
              <a:gd name="connsiteY1" fmla="*/ 911847 h 911847"/>
              <a:gd name="connsiteX2" fmla="*/ 3361996 w 9144052"/>
              <a:gd name="connsiteY2" fmla="*/ 390831 h 911847"/>
              <a:gd name="connsiteX3" fmla="*/ 9144052 w 9144052"/>
              <a:gd name="connsiteY3" fmla="*/ 537135 h 911847"/>
              <a:gd name="connsiteX4" fmla="*/ 9143150 w 9144052"/>
              <a:gd name="connsiteY4" fmla="*/ 0 h 911847"/>
              <a:gd name="connsiteX5" fmla="*/ 2371 w 9144052"/>
              <a:gd name="connsiteY5" fmla="*/ 1971 h 911847"/>
              <a:gd name="connsiteX0" fmla="*/ 2371 w 9144052"/>
              <a:gd name="connsiteY0" fmla="*/ 1971 h 1193400"/>
              <a:gd name="connsiteX1" fmla="*/ 0 w 9144052"/>
              <a:gd name="connsiteY1" fmla="*/ 911847 h 1193400"/>
              <a:gd name="connsiteX2" fmla="*/ 3361996 w 9144052"/>
              <a:gd name="connsiteY2" fmla="*/ 390831 h 1193400"/>
              <a:gd name="connsiteX3" fmla="*/ 9144052 w 9144052"/>
              <a:gd name="connsiteY3" fmla="*/ 537135 h 1193400"/>
              <a:gd name="connsiteX4" fmla="*/ 9143150 w 9144052"/>
              <a:gd name="connsiteY4" fmla="*/ 0 h 1193400"/>
              <a:gd name="connsiteX5" fmla="*/ 2371 w 9144052"/>
              <a:gd name="connsiteY5" fmla="*/ 1971 h 1193400"/>
              <a:gd name="connsiteX0" fmla="*/ 2371 w 9144052"/>
              <a:gd name="connsiteY0" fmla="*/ 1971 h 1125725"/>
              <a:gd name="connsiteX1" fmla="*/ 0 w 9144052"/>
              <a:gd name="connsiteY1" fmla="*/ 911847 h 1125725"/>
              <a:gd name="connsiteX2" fmla="*/ 3361996 w 9144052"/>
              <a:gd name="connsiteY2" fmla="*/ 390831 h 1125725"/>
              <a:gd name="connsiteX3" fmla="*/ 9144052 w 9144052"/>
              <a:gd name="connsiteY3" fmla="*/ 537135 h 1125725"/>
              <a:gd name="connsiteX4" fmla="*/ 9143150 w 9144052"/>
              <a:gd name="connsiteY4" fmla="*/ 0 h 1125725"/>
              <a:gd name="connsiteX5" fmla="*/ 2371 w 9144052"/>
              <a:gd name="connsiteY5" fmla="*/ 1971 h 1125725"/>
              <a:gd name="connsiteX0" fmla="*/ 2371 w 9144052"/>
              <a:gd name="connsiteY0" fmla="*/ 1971 h 1244834"/>
              <a:gd name="connsiteX1" fmla="*/ 0 w 9144052"/>
              <a:gd name="connsiteY1" fmla="*/ 911847 h 1244834"/>
              <a:gd name="connsiteX2" fmla="*/ 3361996 w 9144052"/>
              <a:gd name="connsiteY2" fmla="*/ 390831 h 1244834"/>
              <a:gd name="connsiteX3" fmla="*/ 9144052 w 9144052"/>
              <a:gd name="connsiteY3" fmla="*/ 537135 h 1244834"/>
              <a:gd name="connsiteX4" fmla="*/ 9143150 w 9144052"/>
              <a:gd name="connsiteY4" fmla="*/ 0 h 1244834"/>
              <a:gd name="connsiteX5" fmla="*/ 2371 w 9144052"/>
              <a:gd name="connsiteY5" fmla="*/ 1971 h 1244834"/>
              <a:gd name="connsiteX0" fmla="*/ 2371 w 9144052"/>
              <a:gd name="connsiteY0" fmla="*/ 1971 h 1244834"/>
              <a:gd name="connsiteX1" fmla="*/ 0 w 9144052"/>
              <a:gd name="connsiteY1" fmla="*/ 863120 h 1244834"/>
              <a:gd name="connsiteX2" fmla="*/ 3361996 w 9144052"/>
              <a:gd name="connsiteY2" fmla="*/ 390831 h 1244834"/>
              <a:gd name="connsiteX3" fmla="*/ 9144052 w 9144052"/>
              <a:gd name="connsiteY3" fmla="*/ 537135 h 1244834"/>
              <a:gd name="connsiteX4" fmla="*/ 9143150 w 9144052"/>
              <a:gd name="connsiteY4" fmla="*/ 0 h 1244834"/>
              <a:gd name="connsiteX5" fmla="*/ 2371 w 9144052"/>
              <a:gd name="connsiteY5" fmla="*/ 1971 h 1244834"/>
              <a:gd name="connsiteX0" fmla="*/ 2371 w 9144052"/>
              <a:gd name="connsiteY0" fmla="*/ 1971 h 1244834"/>
              <a:gd name="connsiteX1" fmla="*/ 0 w 9144052"/>
              <a:gd name="connsiteY1" fmla="*/ 749425 h 1244834"/>
              <a:gd name="connsiteX2" fmla="*/ 3361996 w 9144052"/>
              <a:gd name="connsiteY2" fmla="*/ 390831 h 1244834"/>
              <a:gd name="connsiteX3" fmla="*/ 9144052 w 9144052"/>
              <a:gd name="connsiteY3" fmla="*/ 537135 h 1244834"/>
              <a:gd name="connsiteX4" fmla="*/ 9143150 w 9144052"/>
              <a:gd name="connsiteY4" fmla="*/ 0 h 1244834"/>
              <a:gd name="connsiteX5" fmla="*/ 2371 w 9144052"/>
              <a:gd name="connsiteY5" fmla="*/ 1971 h 1244834"/>
              <a:gd name="connsiteX0" fmla="*/ 2371 w 9144052"/>
              <a:gd name="connsiteY0" fmla="*/ 1971 h 1244834"/>
              <a:gd name="connsiteX1" fmla="*/ 0 w 9144052"/>
              <a:gd name="connsiteY1" fmla="*/ 749425 h 1244834"/>
              <a:gd name="connsiteX2" fmla="*/ 3343523 w 9144052"/>
              <a:gd name="connsiteY2" fmla="*/ 315034 h 1244834"/>
              <a:gd name="connsiteX3" fmla="*/ 9144052 w 9144052"/>
              <a:gd name="connsiteY3" fmla="*/ 537135 h 1244834"/>
              <a:gd name="connsiteX4" fmla="*/ 9143150 w 9144052"/>
              <a:gd name="connsiteY4" fmla="*/ 0 h 1244834"/>
              <a:gd name="connsiteX5" fmla="*/ 2371 w 9144052"/>
              <a:gd name="connsiteY5" fmla="*/ 1971 h 1244834"/>
              <a:gd name="connsiteX0" fmla="*/ 2371 w 9144052"/>
              <a:gd name="connsiteY0" fmla="*/ 1971 h 1244834"/>
              <a:gd name="connsiteX1" fmla="*/ 0 w 9144052"/>
              <a:gd name="connsiteY1" fmla="*/ 749425 h 1244834"/>
              <a:gd name="connsiteX2" fmla="*/ 3114923 w 9144052"/>
              <a:gd name="connsiteY2" fmla="*/ 315034 h 1244834"/>
              <a:gd name="connsiteX3" fmla="*/ 9144052 w 9144052"/>
              <a:gd name="connsiteY3" fmla="*/ 537135 h 1244834"/>
              <a:gd name="connsiteX4" fmla="*/ 9143150 w 9144052"/>
              <a:gd name="connsiteY4" fmla="*/ 0 h 1244834"/>
              <a:gd name="connsiteX5" fmla="*/ 2371 w 9144052"/>
              <a:gd name="connsiteY5" fmla="*/ 1971 h 1244834"/>
              <a:gd name="connsiteX0" fmla="*/ 2371 w 9144052"/>
              <a:gd name="connsiteY0" fmla="*/ 1971 h 1282732"/>
              <a:gd name="connsiteX1" fmla="*/ 0 w 9144052"/>
              <a:gd name="connsiteY1" fmla="*/ 749425 h 1282732"/>
              <a:gd name="connsiteX2" fmla="*/ 3114923 w 9144052"/>
              <a:gd name="connsiteY2" fmla="*/ 315034 h 1282732"/>
              <a:gd name="connsiteX3" fmla="*/ 9144052 w 9144052"/>
              <a:gd name="connsiteY3" fmla="*/ 537135 h 1282732"/>
              <a:gd name="connsiteX4" fmla="*/ 9143150 w 9144052"/>
              <a:gd name="connsiteY4" fmla="*/ 0 h 1282732"/>
              <a:gd name="connsiteX5" fmla="*/ 2371 w 9144052"/>
              <a:gd name="connsiteY5" fmla="*/ 1971 h 1282732"/>
              <a:gd name="connsiteX0" fmla="*/ 2371 w 9144052"/>
              <a:gd name="connsiteY0" fmla="*/ 1971 h 1282732"/>
              <a:gd name="connsiteX1" fmla="*/ 0 w 9144052"/>
              <a:gd name="connsiteY1" fmla="*/ 749425 h 1282732"/>
              <a:gd name="connsiteX2" fmla="*/ 3114923 w 9144052"/>
              <a:gd name="connsiteY2" fmla="*/ 315034 h 1282732"/>
              <a:gd name="connsiteX3" fmla="*/ 9144052 w 9144052"/>
              <a:gd name="connsiteY3" fmla="*/ 537135 h 1282732"/>
              <a:gd name="connsiteX4" fmla="*/ 9143150 w 9144052"/>
              <a:gd name="connsiteY4" fmla="*/ 0 h 1282732"/>
              <a:gd name="connsiteX5" fmla="*/ 2371 w 9144052"/>
              <a:gd name="connsiteY5" fmla="*/ 1971 h 1282732"/>
              <a:gd name="connsiteX0" fmla="*/ 2371 w 9144052"/>
              <a:gd name="connsiteY0" fmla="*/ 1971 h 1282732"/>
              <a:gd name="connsiteX1" fmla="*/ 0 w 9144052"/>
              <a:gd name="connsiteY1" fmla="*/ 749425 h 1282732"/>
              <a:gd name="connsiteX2" fmla="*/ 3114923 w 9144052"/>
              <a:gd name="connsiteY2" fmla="*/ 315034 h 1282732"/>
              <a:gd name="connsiteX3" fmla="*/ 9144052 w 9144052"/>
              <a:gd name="connsiteY3" fmla="*/ 537135 h 1282732"/>
              <a:gd name="connsiteX4" fmla="*/ 9143150 w 9144052"/>
              <a:gd name="connsiteY4" fmla="*/ 0 h 1282732"/>
              <a:gd name="connsiteX5" fmla="*/ 2371 w 9144052"/>
              <a:gd name="connsiteY5" fmla="*/ 1971 h 1282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44052" h="1282732">
                <a:moveTo>
                  <a:pt x="2371" y="1971"/>
                </a:moveTo>
                <a:cubicBezTo>
                  <a:pt x="1581" y="305263"/>
                  <a:pt x="790" y="446133"/>
                  <a:pt x="0" y="749425"/>
                </a:cubicBezTo>
                <a:cubicBezTo>
                  <a:pt x="414528" y="587881"/>
                  <a:pt x="1394642" y="355830"/>
                  <a:pt x="3114923" y="315034"/>
                </a:cubicBezTo>
                <a:cubicBezTo>
                  <a:pt x="4835204" y="274238"/>
                  <a:pt x="7500499" y="1282732"/>
                  <a:pt x="9144052" y="537135"/>
                </a:cubicBezTo>
                <a:cubicBezTo>
                  <a:pt x="9143751" y="358090"/>
                  <a:pt x="9143451" y="179045"/>
                  <a:pt x="9143150" y="0"/>
                </a:cubicBezTo>
                <a:lnTo>
                  <a:pt x="2371" y="197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Oval 9"/>
          <p:cNvSpPr/>
          <p:nvPr/>
        </p:nvSpPr>
        <p:spPr bwMode="gray">
          <a:xfrm>
            <a:off x="10765536" y="384048"/>
            <a:ext cx="1011936" cy="75895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  <a:alpha val="90000"/>
                </a:schemeClr>
              </a:gs>
              <a:gs pos="76000">
                <a:schemeClr val="accent1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" name="Oval 10"/>
          <p:cNvSpPr/>
          <p:nvPr/>
        </p:nvSpPr>
        <p:spPr bwMode="gray">
          <a:xfrm>
            <a:off x="9997440" y="429768"/>
            <a:ext cx="512064" cy="384048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20000"/>
                  <a:lumOff val="80000"/>
                  <a:alpha val="90000"/>
                </a:schemeClr>
              </a:gs>
              <a:gs pos="76000">
                <a:schemeClr val="accent4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" name="Oval 11"/>
          <p:cNvSpPr/>
          <p:nvPr/>
        </p:nvSpPr>
        <p:spPr bwMode="gray">
          <a:xfrm>
            <a:off x="280416" y="210312"/>
            <a:ext cx="1109472" cy="832104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20000"/>
                  <a:lumOff val="80000"/>
                </a:schemeClr>
              </a:gs>
              <a:gs pos="100000">
                <a:schemeClr val="accent3"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">
          <a:xfrm>
            <a:off x="609600" y="649224"/>
            <a:ext cx="10972800" cy="996696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1828800"/>
            <a:ext cx="10972800" cy="452628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281A9-A418-4FA9-BF3E-1146A2D1142E}" type="datetime1">
              <a:rPr lang="en-US" altLang="ko-KR" smtClean="0"/>
              <a:t>9/25/2024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3814158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/>
        </p:nvSpPr>
        <p:spPr bwMode="gray">
          <a:xfrm flipV="1">
            <a:off x="0" y="5590646"/>
            <a:ext cx="12200827" cy="1281822"/>
          </a:xfrm>
          <a:custGeom>
            <a:avLst/>
            <a:gdLst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630680"/>
              <a:gd name="connsiteX1" fmla="*/ 18288 w 9153144"/>
              <a:gd name="connsiteY1" fmla="*/ 1472184 h 1630680"/>
              <a:gd name="connsiteX2" fmla="*/ 2980944 w 9153144"/>
              <a:gd name="connsiteY2" fmla="*/ 960120 h 1630680"/>
              <a:gd name="connsiteX3" fmla="*/ 7114032 w 9153144"/>
              <a:gd name="connsiteY3" fmla="*/ 1353312 h 1630680"/>
              <a:gd name="connsiteX4" fmla="*/ 9144000 w 9153144"/>
              <a:gd name="connsiteY4" fmla="*/ 1106424 h 1630680"/>
              <a:gd name="connsiteX5" fmla="*/ 9153144 w 9153144"/>
              <a:gd name="connsiteY5" fmla="*/ 0 h 1630680"/>
              <a:gd name="connsiteX6" fmla="*/ 0 w 9153144"/>
              <a:gd name="connsiteY6" fmla="*/ 9144 h 1630680"/>
              <a:gd name="connsiteX0" fmla="*/ 0 w 9153144"/>
              <a:gd name="connsiteY0" fmla="*/ 9144 h 1630680"/>
              <a:gd name="connsiteX1" fmla="*/ 18288 w 9153144"/>
              <a:gd name="connsiteY1" fmla="*/ 1472184 h 1630680"/>
              <a:gd name="connsiteX2" fmla="*/ 2980944 w 9153144"/>
              <a:gd name="connsiteY2" fmla="*/ 960120 h 1630680"/>
              <a:gd name="connsiteX3" fmla="*/ 7114032 w 9153144"/>
              <a:gd name="connsiteY3" fmla="*/ 1353312 h 1630680"/>
              <a:gd name="connsiteX4" fmla="*/ 9144000 w 9153144"/>
              <a:gd name="connsiteY4" fmla="*/ 1106424 h 1630680"/>
              <a:gd name="connsiteX5" fmla="*/ 9153144 w 9153144"/>
              <a:gd name="connsiteY5" fmla="*/ 0 h 1630680"/>
              <a:gd name="connsiteX6" fmla="*/ 0 w 9153144"/>
              <a:gd name="connsiteY6" fmla="*/ 9144 h 1630680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3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52 w 9153196"/>
              <a:gd name="connsiteY0" fmla="*/ 914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9144 h 1481136"/>
              <a:gd name="connsiteX0" fmla="*/ 52 w 9153196"/>
              <a:gd name="connsiteY0" fmla="*/ 128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1284 h 1481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80996 w 9153196"/>
              <a:gd name="connsiteY2" fmla="*/ 960120 h 1862136"/>
              <a:gd name="connsiteX3" fmla="*/ 6739180 w 9153196"/>
              <a:gd name="connsiteY3" fmla="*/ 1316736 h 1862136"/>
              <a:gd name="connsiteX4" fmla="*/ 9144052 w 9153196"/>
              <a:gd name="connsiteY4" fmla="*/ 1106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739180 w 9153196"/>
              <a:gd name="connsiteY3" fmla="*/ 1316736 h 1862136"/>
              <a:gd name="connsiteX4" fmla="*/ 9144052 w 9153196"/>
              <a:gd name="connsiteY4" fmla="*/ 1106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739180 w 9153196"/>
              <a:gd name="connsiteY3" fmla="*/ 1316736 h 1862136"/>
              <a:gd name="connsiteX4" fmla="*/ 9144052 w 9153196"/>
              <a:gd name="connsiteY4" fmla="*/ 1487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281980 w 9153196"/>
              <a:gd name="connsiteY3" fmla="*/ 1469136 h 1862136"/>
              <a:gd name="connsiteX4" fmla="*/ 9144052 w 9153196"/>
              <a:gd name="connsiteY4" fmla="*/ 1487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281980 w 9153196"/>
              <a:gd name="connsiteY3" fmla="*/ 1469136 h 1862136"/>
              <a:gd name="connsiteX4" fmla="*/ 9144052 w 9153196"/>
              <a:gd name="connsiteY4" fmla="*/ 1487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281980 w 9153196"/>
              <a:gd name="connsiteY3" fmla="*/ 1469136 h 1862136"/>
              <a:gd name="connsiteX4" fmla="*/ 9144052 w 9153196"/>
              <a:gd name="connsiteY4" fmla="*/ 1487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6108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281980 w 9153196"/>
              <a:gd name="connsiteY3" fmla="*/ 1469136 h 1862136"/>
              <a:gd name="connsiteX4" fmla="*/ 9144052 w 9153196"/>
              <a:gd name="connsiteY4" fmla="*/ 1487424 h 1862136"/>
              <a:gd name="connsiteX5" fmla="*/ 9153196 w 9153196"/>
              <a:gd name="connsiteY5" fmla="*/ 0 h 1862136"/>
              <a:gd name="connsiteX6" fmla="*/ 52 w 9153196"/>
              <a:gd name="connsiteY6" fmla="*/ 610884 h 18621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2999284 w 9153196"/>
              <a:gd name="connsiteY2" fmla="*/ 441960 h 1252536"/>
              <a:gd name="connsiteX3" fmla="*/ 6281980 w 9153196"/>
              <a:gd name="connsiteY3" fmla="*/ 859536 h 1252536"/>
              <a:gd name="connsiteX4" fmla="*/ 9144052 w 9153196"/>
              <a:gd name="connsiteY4" fmla="*/ 877824 h 1252536"/>
              <a:gd name="connsiteX5" fmla="*/ 9153196 w 9153196"/>
              <a:gd name="connsiteY5" fmla="*/ 0 h 1252536"/>
              <a:gd name="connsiteX6" fmla="*/ 52 w 9153196"/>
              <a:gd name="connsiteY6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010829 w 9153196"/>
              <a:gd name="connsiteY2" fmla="*/ 483524 h 1252536"/>
              <a:gd name="connsiteX3" fmla="*/ 6281980 w 9153196"/>
              <a:gd name="connsiteY3" fmla="*/ 859536 h 1252536"/>
              <a:gd name="connsiteX4" fmla="*/ 9144052 w 9153196"/>
              <a:gd name="connsiteY4" fmla="*/ 877824 h 1252536"/>
              <a:gd name="connsiteX5" fmla="*/ 9153196 w 9153196"/>
              <a:gd name="connsiteY5" fmla="*/ 0 h 1252536"/>
              <a:gd name="connsiteX6" fmla="*/ 52 w 9153196"/>
              <a:gd name="connsiteY6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010829 w 9153196"/>
              <a:gd name="connsiteY2" fmla="*/ 483524 h 1252536"/>
              <a:gd name="connsiteX3" fmla="*/ 6281980 w 9153196"/>
              <a:gd name="connsiteY3" fmla="*/ 859536 h 1252536"/>
              <a:gd name="connsiteX4" fmla="*/ 9144052 w 9153196"/>
              <a:gd name="connsiteY4" fmla="*/ 877824 h 1252536"/>
              <a:gd name="connsiteX5" fmla="*/ 9153196 w 9153196"/>
              <a:gd name="connsiteY5" fmla="*/ 0 h 1252536"/>
              <a:gd name="connsiteX6" fmla="*/ 52 w 9153196"/>
              <a:gd name="connsiteY6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010829 w 9153196"/>
              <a:gd name="connsiteY2" fmla="*/ 483524 h 1252536"/>
              <a:gd name="connsiteX3" fmla="*/ 6281980 w 9153196"/>
              <a:gd name="connsiteY3" fmla="*/ 859536 h 1252536"/>
              <a:gd name="connsiteX4" fmla="*/ 9144052 w 9153196"/>
              <a:gd name="connsiteY4" fmla="*/ 877824 h 1252536"/>
              <a:gd name="connsiteX5" fmla="*/ 9153196 w 9153196"/>
              <a:gd name="connsiteY5" fmla="*/ 0 h 1252536"/>
              <a:gd name="connsiteX6" fmla="*/ 52 w 9153196"/>
              <a:gd name="connsiteY6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620429 w 9153196"/>
              <a:gd name="connsiteY2" fmla="*/ 483524 h 1252536"/>
              <a:gd name="connsiteX3" fmla="*/ 6281980 w 9153196"/>
              <a:gd name="connsiteY3" fmla="*/ 859536 h 1252536"/>
              <a:gd name="connsiteX4" fmla="*/ 9144052 w 9153196"/>
              <a:gd name="connsiteY4" fmla="*/ 877824 h 1252536"/>
              <a:gd name="connsiteX5" fmla="*/ 9153196 w 9153196"/>
              <a:gd name="connsiteY5" fmla="*/ 0 h 1252536"/>
              <a:gd name="connsiteX6" fmla="*/ 52 w 9153196"/>
              <a:gd name="connsiteY6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620429 w 9153196"/>
              <a:gd name="connsiteY2" fmla="*/ 483524 h 1252536"/>
              <a:gd name="connsiteX3" fmla="*/ 6281980 w 9153196"/>
              <a:gd name="connsiteY3" fmla="*/ 859536 h 1252536"/>
              <a:gd name="connsiteX4" fmla="*/ 9144052 w 9153196"/>
              <a:gd name="connsiteY4" fmla="*/ 877824 h 1252536"/>
              <a:gd name="connsiteX5" fmla="*/ 9153196 w 9153196"/>
              <a:gd name="connsiteY5" fmla="*/ 0 h 1252536"/>
              <a:gd name="connsiteX6" fmla="*/ 52 w 9153196"/>
              <a:gd name="connsiteY6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620429 w 9153196"/>
              <a:gd name="connsiteY2" fmla="*/ 483524 h 1252536"/>
              <a:gd name="connsiteX3" fmla="*/ 9144052 w 9153196"/>
              <a:gd name="connsiteY3" fmla="*/ 877824 h 1252536"/>
              <a:gd name="connsiteX4" fmla="*/ 9153196 w 9153196"/>
              <a:gd name="connsiteY4" fmla="*/ 0 h 1252536"/>
              <a:gd name="connsiteX5" fmla="*/ 52 w 9153196"/>
              <a:gd name="connsiteY5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620429 w 9153196"/>
              <a:gd name="connsiteY2" fmla="*/ 483524 h 1252536"/>
              <a:gd name="connsiteX3" fmla="*/ 9144052 w 9153196"/>
              <a:gd name="connsiteY3" fmla="*/ 877824 h 1252536"/>
              <a:gd name="connsiteX4" fmla="*/ 9153196 w 9153196"/>
              <a:gd name="connsiteY4" fmla="*/ 0 h 1252536"/>
              <a:gd name="connsiteX5" fmla="*/ 52 w 9153196"/>
              <a:gd name="connsiteY5" fmla="*/ 1284 h 1252536"/>
              <a:gd name="connsiteX0" fmla="*/ 52 w 9153196"/>
              <a:gd name="connsiteY0" fmla="*/ 1284 h 1279374"/>
              <a:gd name="connsiteX1" fmla="*/ 0 w 9153196"/>
              <a:gd name="connsiteY1" fmla="*/ 1252536 h 1279374"/>
              <a:gd name="connsiteX2" fmla="*/ 3620429 w 9153196"/>
              <a:gd name="connsiteY2" fmla="*/ 483524 h 1279374"/>
              <a:gd name="connsiteX3" fmla="*/ 9144052 w 9153196"/>
              <a:gd name="connsiteY3" fmla="*/ 877824 h 1279374"/>
              <a:gd name="connsiteX4" fmla="*/ 9153196 w 9153196"/>
              <a:gd name="connsiteY4" fmla="*/ 0 h 1279374"/>
              <a:gd name="connsiteX5" fmla="*/ 52 w 9153196"/>
              <a:gd name="connsiteY5" fmla="*/ 1284 h 1279374"/>
              <a:gd name="connsiteX0" fmla="*/ 52 w 9150620"/>
              <a:gd name="connsiteY0" fmla="*/ 1284 h 1279374"/>
              <a:gd name="connsiteX1" fmla="*/ 0 w 9150620"/>
              <a:gd name="connsiteY1" fmla="*/ 1252536 h 1279374"/>
              <a:gd name="connsiteX2" fmla="*/ 3620429 w 9150620"/>
              <a:gd name="connsiteY2" fmla="*/ 483524 h 1279374"/>
              <a:gd name="connsiteX3" fmla="*/ 9144052 w 9150620"/>
              <a:gd name="connsiteY3" fmla="*/ 877824 h 1279374"/>
              <a:gd name="connsiteX4" fmla="*/ 9150620 w 9150620"/>
              <a:gd name="connsiteY4" fmla="*/ 0 h 1279374"/>
              <a:gd name="connsiteX5" fmla="*/ 52 w 9150620"/>
              <a:gd name="connsiteY5" fmla="*/ 1284 h 1279374"/>
              <a:gd name="connsiteX0" fmla="*/ 52 w 9150620"/>
              <a:gd name="connsiteY0" fmla="*/ 1284 h 1279374"/>
              <a:gd name="connsiteX1" fmla="*/ 0 w 9150620"/>
              <a:gd name="connsiteY1" fmla="*/ 1252536 h 1279374"/>
              <a:gd name="connsiteX2" fmla="*/ 3641211 w 9150620"/>
              <a:gd name="connsiteY2" fmla="*/ 459690 h 1279374"/>
              <a:gd name="connsiteX3" fmla="*/ 9144052 w 9150620"/>
              <a:gd name="connsiteY3" fmla="*/ 877824 h 1279374"/>
              <a:gd name="connsiteX4" fmla="*/ 9150620 w 9150620"/>
              <a:gd name="connsiteY4" fmla="*/ 0 h 1279374"/>
              <a:gd name="connsiteX5" fmla="*/ 52 w 9150620"/>
              <a:gd name="connsiteY5" fmla="*/ 1284 h 1279374"/>
              <a:gd name="connsiteX0" fmla="*/ 52 w 9150620"/>
              <a:gd name="connsiteY0" fmla="*/ 1284 h 1279374"/>
              <a:gd name="connsiteX1" fmla="*/ 0 w 9150620"/>
              <a:gd name="connsiteY1" fmla="*/ 1252536 h 1279374"/>
              <a:gd name="connsiteX2" fmla="*/ 3641211 w 9150620"/>
              <a:gd name="connsiteY2" fmla="*/ 459690 h 1279374"/>
              <a:gd name="connsiteX3" fmla="*/ 9144052 w 9150620"/>
              <a:gd name="connsiteY3" fmla="*/ 877824 h 1279374"/>
              <a:gd name="connsiteX4" fmla="*/ 9150620 w 9150620"/>
              <a:gd name="connsiteY4" fmla="*/ 0 h 1279374"/>
              <a:gd name="connsiteX5" fmla="*/ 52 w 9150620"/>
              <a:gd name="connsiteY5" fmla="*/ 1284 h 1279374"/>
              <a:gd name="connsiteX0" fmla="*/ 52 w 9150620"/>
              <a:gd name="connsiteY0" fmla="*/ 1284 h 1279374"/>
              <a:gd name="connsiteX1" fmla="*/ 0 w 9150620"/>
              <a:gd name="connsiteY1" fmla="*/ 1252536 h 1279374"/>
              <a:gd name="connsiteX2" fmla="*/ 3622738 w 9150620"/>
              <a:gd name="connsiteY2" fmla="*/ 425264 h 1279374"/>
              <a:gd name="connsiteX3" fmla="*/ 9144052 w 9150620"/>
              <a:gd name="connsiteY3" fmla="*/ 877824 h 1279374"/>
              <a:gd name="connsiteX4" fmla="*/ 9150620 w 9150620"/>
              <a:gd name="connsiteY4" fmla="*/ 0 h 1279374"/>
              <a:gd name="connsiteX5" fmla="*/ 52 w 9150620"/>
              <a:gd name="connsiteY5" fmla="*/ 1284 h 1279374"/>
              <a:gd name="connsiteX0" fmla="*/ 52 w 9150620"/>
              <a:gd name="connsiteY0" fmla="*/ 1284 h 1279374"/>
              <a:gd name="connsiteX1" fmla="*/ 0 w 9150620"/>
              <a:gd name="connsiteY1" fmla="*/ 1252536 h 1279374"/>
              <a:gd name="connsiteX2" fmla="*/ 3622738 w 9150620"/>
              <a:gd name="connsiteY2" fmla="*/ 425264 h 1279374"/>
              <a:gd name="connsiteX3" fmla="*/ 9144052 w 9150620"/>
              <a:gd name="connsiteY3" fmla="*/ 877824 h 1279374"/>
              <a:gd name="connsiteX4" fmla="*/ 9150620 w 9150620"/>
              <a:gd name="connsiteY4" fmla="*/ 0 h 1279374"/>
              <a:gd name="connsiteX5" fmla="*/ 52 w 9150620"/>
              <a:gd name="connsiteY5" fmla="*/ 1284 h 1279374"/>
              <a:gd name="connsiteX0" fmla="*/ 52 w 9150620"/>
              <a:gd name="connsiteY0" fmla="*/ 1284 h 1279374"/>
              <a:gd name="connsiteX1" fmla="*/ 0 w 9150620"/>
              <a:gd name="connsiteY1" fmla="*/ 1252536 h 1279374"/>
              <a:gd name="connsiteX2" fmla="*/ 3622738 w 9150620"/>
              <a:gd name="connsiteY2" fmla="*/ 425264 h 1279374"/>
              <a:gd name="connsiteX3" fmla="*/ 9144052 w 9150620"/>
              <a:gd name="connsiteY3" fmla="*/ 877824 h 1279374"/>
              <a:gd name="connsiteX4" fmla="*/ 9150620 w 9150620"/>
              <a:gd name="connsiteY4" fmla="*/ 0 h 1279374"/>
              <a:gd name="connsiteX5" fmla="*/ 52 w 9150620"/>
              <a:gd name="connsiteY5" fmla="*/ 1284 h 1279374"/>
              <a:gd name="connsiteX0" fmla="*/ 52 w 9150620"/>
              <a:gd name="connsiteY0" fmla="*/ 1284 h 1252536"/>
              <a:gd name="connsiteX1" fmla="*/ 0 w 9150620"/>
              <a:gd name="connsiteY1" fmla="*/ 1252536 h 1252536"/>
              <a:gd name="connsiteX2" fmla="*/ 3622738 w 9150620"/>
              <a:gd name="connsiteY2" fmla="*/ 425264 h 1252536"/>
              <a:gd name="connsiteX3" fmla="*/ 9144052 w 9150620"/>
              <a:gd name="connsiteY3" fmla="*/ 877824 h 1252536"/>
              <a:gd name="connsiteX4" fmla="*/ 9150620 w 9150620"/>
              <a:gd name="connsiteY4" fmla="*/ 0 h 1252536"/>
              <a:gd name="connsiteX5" fmla="*/ 52 w 9150620"/>
              <a:gd name="connsiteY5" fmla="*/ 1284 h 1252536"/>
              <a:gd name="connsiteX0" fmla="*/ 52 w 9150620"/>
              <a:gd name="connsiteY0" fmla="*/ 1284 h 1252536"/>
              <a:gd name="connsiteX1" fmla="*/ 0 w 9150620"/>
              <a:gd name="connsiteY1" fmla="*/ 1252536 h 1252536"/>
              <a:gd name="connsiteX2" fmla="*/ 3622738 w 9150620"/>
              <a:gd name="connsiteY2" fmla="*/ 425264 h 1252536"/>
              <a:gd name="connsiteX3" fmla="*/ 9144052 w 9150620"/>
              <a:gd name="connsiteY3" fmla="*/ 877824 h 1252536"/>
              <a:gd name="connsiteX4" fmla="*/ 9150620 w 9150620"/>
              <a:gd name="connsiteY4" fmla="*/ 0 h 1252536"/>
              <a:gd name="connsiteX5" fmla="*/ 52 w 9150620"/>
              <a:gd name="connsiteY5" fmla="*/ 1284 h 1252536"/>
              <a:gd name="connsiteX0" fmla="*/ 52 w 9150620"/>
              <a:gd name="connsiteY0" fmla="*/ 1284 h 1340282"/>
              <a:gd name="connsiteX1" fmla="*/ 0 w 9150620"/>
              <a:gd name="connsiteY1" fmla="*/ 1252536 h 1340282"/>
              <a:gd name="connsiteX2" fmla="*/ 3622738 w 9150620"/>
              <a:gd name="connsiteY2" fmla="*/ 425264 h 1340282"/>
              <a:gd name="connsiteX3" fmla="*/ 9144052 w 9150620"/>
              <a:gd name="connsiteY3" fmla="*/ 877824 h 1340282"/>
              <a:gd name="connsiteX4" fmla="*/ 9150620 w 9150620"/>
              <a:gd name="connsiteY4" fmla="*/ 0 h 1340282"/>
              <a:gd name="connsiteX5" fmla="*/ 52 w 9150620"/>
              <a:gd name="connsiteY5" fmla="*/ 1284 h 1340282"/>
              <a:gd name="connsiteX0" fmla="*/ 52 w 9150620"/>
              <a:gd name="connsiteY0" fmla="*/ 1284 h 1470041"/>
              <a:gd name="connsiteX1" fmla="*/ 0 w 9150620"/>
              <a:gd name="connsiteY1" fmla="*/ 1252536 h 1470041"/>
              <a:gd name="connsiteX2" fmla="*/ 3622738 w 9150620"/>
              <a:gd name="connsiteY2" fmla="*/ 425264 h 1470041"/>
              <a:gd name="connsiteX3" fmla="*/ 9144052 w 9150620"/>
              <a:gd name="connsiteY3" fmla="*/ 877824 h 1470041"/>
              <a:gd name="connsiteX4" fmla="*/ 9150620 w 9150620"/>
              <a:gd name="connsiteY4" fmla="*/ 0 h 1470041"/>
              <a:gd name="connsiteX5" fmla="*/ 52 w 9150620"/>
              <a:gd name="connsiteY5" fmla="*/ 1284 h 1470041"/>
              <a:gd name="connsiteX0" fmla="*/ 52 w 9150620"/>
              <a:gd name="connsiteY0" fmla="*/ 1284 h 1470041"/>
              <a:gd name="connsiteX1" fmla="*/ 0 w 9150620"/>
              <a:gd name="connsiteY1" fmla="*/ 1252536 h 1470041"/>
              <a:gd name="connsiteX2" fmla="*/ 3622738 w 9150620"/>
              <a:gd name="connsiteY2" fmla="*/ 425264 h 1470041"/>
              <a:gd name="connsiteX3" fmla="*/ 9144052 w 9150620"/>
              <a:gd name="connsiteY3" fmla="*/ 877824 h 1470041"/>
              <a:gd name="connsiteX4" fmla="*/ 9150620 w 9150620"/>
              <a:gd name="connsiteY4" fmla="*/ 0 h 1470041"/>
              <a:gd name="connsiteX5" fmla="*/ 52 w 9150620"/>
              <a:gd name="connsiteY5" fmla="*/ 1284 h 1470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50620" h="1470041">
                <a:moveTo>
                  <a:pt x="52" y="1284"/>
                </a:moveTo>
                <a:cubicBezTo>
                  <a:pt x="35" y="491948"/>
                  <a:pt x="17" y="761872"/>
                  <a:pt x="0" y="1252536"/>
                </a:cubicBezTo>
                <a:cubicBezTo>
                  <a:pt x="304800" y="1097088"/>
                  <a:pt x="1803165" y="328826"/>
                  <a:pt x="3622738" y="425264"/>
                </a:cubicBezTo>
                <a:cubicBezTo>
                  <a:pt x="5442311" y="521702"/>
                  <a:pt x="6970396" y="1470041"/>
                  <a:pt x="9144052" y="877824"/>
                </a:cubicBezTo>
                <a:cubicBezTo>
                  <a:pt x="9146241" y="585216"/>
                  <a:pt x="9148431" y="292608"/>
                  <a:pt x="9150620" y="0"/>
                </a:cubicBezTo>
                <a:lnTo>
                  <a:pt x="52" y="1284"/>
                </a:lnTo>
                <a:close/>
              </a:path>
            </a:pathLst>
          </a:cu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Freeform 8"/>
          <p:cNvSpPr/>
          <p:nvPr/>
        </p:nvSpPr>
        <p:spPr bwMode="invGray">
          <a:xfrm flipV="1">
            <a:off x="-69" y="5780271"/>
            <a:ext cx="12192069" cy="1094171"/>
          </a:xfrm>
          <a:custGeom>
            <a:avLst/>
            <a:gdLst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630680"/>
              <a:gd name="connsiteX1" fmla="*/ 18288 w 9153144"/>
              <a:gd name="connsiteY1" fmla="*/ 1472184 h 1630680"/>
              <a:gd name="connsiteX2" fmla="*/ 2980944 w 9153144"/>
              <a:gd name="connsiteY2" fmla="*/ 960120 h 1630680"/>
              <a:gd name="connsiteX3" fmla="*/ 7114032 w 9153144"/>
              <a:gd name="connsiteY3" fmla="*/ 1353312 h 1630680"/>
              <a:gd name="connsiteX4" fmla="*/ 9144000 w 9153144"/>
              <a:gd name="connsiteY4" fmla="*/ 1106424 h 1630680"/>
              <a:gd name="connsiteX5" fmla="*/ 9153144 w 9153144"/>
              <a:gd name="connsiteY5" fmla="*/ 0 h 1630680"/>
              <a:gd name="connsiteX6" fmla="*/ 0 w 9153144"/>
              <a:gd name="connsiteY6" fmla="*/ 9144 h 1630680"/>
              <a:gd name="connsiteX0" fmla="*/ 0 w 9153144"/>
              <a:gd name="connsiteY0" fmla="*/ 9144 h 1630680"/>
              <a:gd name="connsiteX1" fmla="*/ 18288 w 9153144"/>
              <a:gd name="connsiteY1" fmla="*/ 1472184 h 1630680"/>
              <a:gd name="connsiteX2" fmla="*/ 2980944 w 9153144"/>
              <a:gd name="connsiteY2" fmla="*/ 960120 h 1630680"/>
              <a:gd name="connsiteX3" fmla="*/ 7114032 w 9153144"/>
              <a:gd name="connsiteY3" fmla="*/ 1353312 h 1630680"/>
              <a:gd name="connsiteX4" fmla="*/ 9144000 w 9153144"/>
              <a:gd name="connsiteY4" fmla="*/ 1106424 h 1630680"/>
              <a:gd name="connsiteX5" fmla="*/ 9153144 w 9153144"/>
              <a:gd name="connsiteY5" fmla="*/ 0 h 1630680"/>
              <a:gd name="connsiteX6" fmla="*/ 0 w 9153144"/>
              <a:gd name="connsiteY6" fmla="*/ 9144 h 1630680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3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52 w 9153196"/>
              <a:gd name="connsiteY0" fmla="*/ 914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9144 h 1481136"/>
              <a:gd name="connsiteX0" fmla="*/ 52 w 9153196"/>
              <a:gd name="connsiteY0" fmla="*/ 128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1284 h 1481136"/>
              <a:gd name="connsiteX0" fmla="*/ 52 w 9153196"/>
              <a:gd name="connsiteY0" fmla="*/ 76328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763284 h 1481136"/>
              <a:gd name="connsiteX0" fmla="*/ 52 w 9153196"/>
              <a:gd name="connsiteY0" fmla="*/ 1284 h 719136"/>
              <a:gd name="connsiteX1" fmla="*/ 0 w 9153196"/>
              <a:gd name="connsiteY1" fmla="*/ 719136 h 719136"/>
              <a:gd name="connsiteX2" fmla="*/ 2980996 w 9153196"/>
              <a:gd name="connsiteY2" fmla="*/ 198120 h 719136"/>
              <a:gd name="connsiteX3" fmla="*/ 6739180 w 9153196"/>
              <a:gd name="connsiteY3" fmla="*/ 554736 h 719136"/>
              <a:gd name="connsiteX4" fmla="*/ 9144052 w 9153196"/>
              <a:gd name="connsiteY4" fmla="*/ 344424 h 719136"/>
              <a:gd name="connsiteX5" fmla="*/ 9153196 w 9153196"/>
              <a:gd name="connsiteY5" fmla="*/ 0 h 719136"/>
              <a:gd name="connsiteX6" fmla="*/ 52 w 9153196"/>
              <a:gd name="connsiteY6" fmla="*/ 1284 h 719136"/>
              <a:gd name="connsiteX0" fmla="*/ 17 w 9162305"/>
              <a:gd name="connsiteY0" fmla="*/ 0 h 775764"/>
              <a:gd name="connsiteX1" fmla="*/ 9109 w 9162305"/>
              <a:gd name="connsiteY1" fmla="*/ 775764 h 775764"/>
              <a:gd name="connsiteX2" fmla="*/ 2990105 w 9162305"/>
              <a:gd name="connsiteY2" fmla="*/ 254748 h 775764"/>
              <a:gd name="connsiteX3" fmla="*/ 6748289 w 9162305"/>
              <a:gd name="connsiteY3" fmla="*/ 611364 h 775764"/>
              <a:gd name="connsiteX4" fmla="*/ 9153161 w 9162305"/>
              <a:gd name="connsiteY4" fmla="*/ 401052 h 775764"/>
              <a:gd name="connsiteX5" fmla="*/ 9162305 w 9162305"/>
              <a:gd name="connsiteY5" fmla="*/ 56628 h 775764"/>
              <a:gd name="connsiteX6" fmla="*/ 17 w 9162305"/>
              <a:gd name="connsiteY6" fmla="*/ 0 h 775764"/>
              <a:gd name="connsiteX0" fmla="*/ 17 w 9162305"/>
              <a:gd name="connsiteY0" fmla="*/ 0 h 821484"/>
              <a:gd name="connsiteX1" fmla="*/ 9109 w 9162305"/>
              <a:gd name="connsiteY1" fmla="*/ 821484 h 821484"/>
              <a:gd name="connsiteX2" fmla="*/ 2990105 w 9162305"/>
              <a:gd name="connsiteY2" fmla="*/ 300468 h 821484"/>
              <a:gd name="connsiteX3" fmla="*/ 6748289 w 9162305"/>
              <a:gd name="connsiteY3" fmla="*/ 657084 h 821484"/>
              <a:gd name="connsiteX4" fmla="*/ 9153161 w 9162305"/>
              <a:gd name="connsiteY4" fmla="*/ 446772 h 821484"/>
              <a:gd name="connsiteX5" fmla="*/ 9162305 w 9162305"/>
              <a:gd name="connsiteY5" fmla="*/ 102348 h 821484"/>
              <a:gd name="connsiteX6" fmla="*/ 17 w 9162305"/>
              <a:gd name="connsiteY6" fmla="*/ 0 h 821484"/>
              <a:gd name="connsiteX0" fmla="*/ 17 w 9162305"/>
              <a:gd name="connsiteY0" fmla="*/ 0 h 848916"/>
              <a:gd name="connsiteX1" fmla="*/ 9109 w 9162305"/>
              <a:gd name="connsiteY1" fmla="*/ 848916 h 848916"/>
              <a:gd name="connsiteX2" fmla="*/ 2990105 w 9162305"/>
              <a:gd name="connsiteY2" fmla="*/ 327900 h 848916"/>
              <a:gd name="connsiteX3" fmla="*/ 6748289 w 9162305"/>
              <a:gd name="connsiteY3" fmla="*/ 684516 h 848916"/>
              <a:gd name="connsiteX4" fmla="*/ 9153161 w 9162305"/>
              <a:gd name="connsiteY4" fmla="*/ 474204 h 848916"/>
              <a:gd name="connsiteX5" fmla="*/ 9162305 w 9162305"/>
              <a:gd name="connsiteY5" fmla="*/ 129780 h 848916"/>
              <a:gd name="connsiteX6" fmla="*/ 17 w 9162305"/>
              <a:gd name="connsiteY6" fmla="*/ 0 h 848916"/>
              <a:gd name="connsiteX0" fmla="*/ 17 w 9171449"/>
              <a:gd name="connsiteY0" fmla="*/ 0 h 864156"/>
              <a:gd name="connsiteX1" fmla="*/ 18253 w 9171449"/>
              <a:gd name="connsiteY1" fmla="*/ 864156 h 864156"/>
              <a:gd name="connsiteX2" fmla="*/ 2999249 w 9171449"/>
              <a:gd name="connsiteY2" fmla="*/ 343140 h 864156"/>
              <a:gd name="connsiteX3" fmla="*/ 6757433 w 9171449"/>
              <a:gd name="connsiteY3" fmla="*/ 699756 h 864156"/>
              <a:gd name="connsiteX4" fmla="*/ 9162305 w 9171449"/>
              <a:gd name="connsiteY4" fmla="*/ 489444 h 864156"/>
              <a:gd name="connsiteX5" fmla="*/ 9171449 w 9171449"/>
              <a:gd name="connsiteY5" fmla="*/ 145020 h 864156"/>
              <a:gd name="connsiteX6" fmla="*/ 17 w 9171449"/>
              <a:gd name="connsiteY6" fmla="*/ 0 h 864156"/>
              <a:gd name="connsiteX0" fmla="*/ 17 w 9189737"/>
              <a:gd name="connsiteY0" fmla="*/ 0 h 952548"/>
              <a:gd name="connsiteX1" fmla="*/ 36541 w 9189737"/>
              <a:gd name="connsiteY1" fmla="*/ 952548 h 952548"/>
              <a:gd name="connsiteX2" fmla="*/ 3017537 w 9189737"/>
              <a:gd name="connsiteY2" fmla="*/ 431532 h 952548"/>
              <a:gd name="connsiteX3" fmla="*/ 6775721 w 9189737"/>
              <a:gd name="connsiteY3" fmla="*/ 788148 h 952548"/>
              <a:gd name="connsiteX4" fmla="*/ 9180593 w 9189737"/>
              <a:gd name="connsiteY4" fmla="*/ 577836 h 952548"/>
              <a:gd name="connsiteX5" fmla="*/ 9189737 w 9189737"/>
              <a:gd name="connsiteY5" fmla="*/ 233412 h 952548"/>
              <a:gd name="connsiteX6" fmla="*/ 17 w 9189737"/>
              <a:gd name="connsiteY6" fmla="*/ 0 h 952548"/>
              <a:gd name="connsiteX0" fmla="*/ 17 w 9171449"/>
              <a:gd name="connsiteY0" fmla="*/ 0 h 909876"/>
              <a:gd name="connsiteX1" fmla="*/ 18253 w 9171449"/>
              <a:gd name="connsiteY1" fmla="*/ 909876 h 909876"/>
              <a:gd name="connsiteX2" fmla="*/ 2999249 w 9171449"/>
              <a:gd name="connsiteY2" fmla="*/ 388860 h 909876"/>
              <a:gd name="connsiteX3" fmla="*/ 6757433 w 9171449"/>
              <a:gd name="connsiteY3" fmla="*/ 745476 h 909876"/>
              <a:gd name="connsiteX4" fmla="*/ 9162305 w 9171449"/>
              <a:gd name="connsiteY4" fmla="*/ 535164 h 909876"/>
              <a:gd name="connsiteX5" fmla="*/ 9171449 w 9171449"/>
              <a:gd name="connsiteY5" fmla="*/ 190740 h 909876"/>
              <a:gd name="connsiteX6" fmla="*/ 17 w 9171449"/>
              <a:gd name="connsiteY6" fmla="*/ 0 h 909876"/>
              <a:gd name="connsiteX0" fmla="*/ 17 w 9180593"/>
              <a:gd name="connsiteY0" fmla="*/ 13476 h 923352"/>
              <a:gd name="connsiteX1" fmla="*/ 18253 w 9180593"/>
              <a:gd name="connsiteY1" fmla="*/ 923352 h 923352"/>
              <a:gd name="connsiteX2" fmla="*/ 2999249 w 9180593"/>
              <a:gd name="connsiteY2" fmla="*/ 402336 h 923352"/>
              <a:gd name="connsiteX3" fmla="*/ 6757433 w 9180593"/>
              <a:gd name="connsiteY3" fmla="*/ 758952 h 923352"/>
              <a:gd name="connsiteX4" fmla="*/ 9162305 w 9180593"/>
              <a:gd name="connsiteY4" fmla="*/ 548640 h 923352"/>
              <a:gd name="connsiteX5" fmla="*/ 9180593 w 9180593"/>
              <a:gd name="connsiteY5" fmla="*/ 0 h 923352"/>
              <a:gd name="connsiteX6" fmla="*/ 17 w 9180593"/>
              <a:gd name="connsiteY6" fmla="*/ 13476 h 923352"/>
              <a:gd name="connsiteX0" fmla="*/ 17 w 9189737"/>
              <a:gd name="connsiteY0" fmla="*/ 0 h 909876"/>
              <a:gd name="connsiteX1" fmla="*/ 18253 w 9189737"/>
              <a:gd name="connsiteY1" fmla="*/ 909876 h 909876"/>
              <a:gd name="connsiteX2" fmla="*/ 2999249 w 9189737"/>
              <a:gd name="connsiteY2" fmla="*/ 388860 h 909876"/>
              <a:gd name="connsiteX3" fmla="*/ 6757433 w 9189737"/>
              <a:gd name="connsiteY3" fmla="*/ 745476 h 909876"/>
              <a:gd name="connsiteX4" fmla="*/ 9162305 w 9189737"/>
              <a:gd name="connsiteY4" fmla="*/ 535164 h 909876"/>
              <a:gd name="connsiteX5" fmla="*/ 9189737 w 9189737"/>
              <a:gd name="connsiteY5" fmla="*/ 10908 h 909876"/>
              <a:gd name="connsiteX6" fmla="*/ 17 w 9189737"/>
              <a:gd name="connsiteY6" fmla="*/ 0 h 909876"/>
              <a:gd name="connsiteX0" fmla="*/ 0 w 9189720"/>
              <a:gd name="connsiteY0" fmla="*/ 0 h 909876"/>
              <a:gd name="connsiteX1" fmla="*/ 18236 w 9189720"/>
              <a:gd name="connsiteY1" fmla="*/ 909876 h 909876"/>
              <a:gd name="connsiteX2" fmla="*/ 2999232 w 9189720"/>
              <a:gd name="connsiteY2" fmla="*/ 388860 h 909876"/>
              <a:gd name="connsiteX3" fmla="*/ 6757416 w 9189720"/>
              <a:gd name="connsiteY3" fmla="*/ 745476 h 909876"/>
              <a:gd name="connsiteX4" fmla="*/ 9162288 w 9189720"/>
              <a:gd name="connsiteY4" fmla="*/ 535164 h 909876"/>
              <a:gd name="connsiteX5" fmla="*/ 9189720 w 9189720"/>
              <a:gd name="connsiteY5" fmla="*/ 10908 h 909876"/>
              <a:gd name="connsiteX6" fmla="*/ 0 w 9189720"/>
              <a:gd name="connsiteY6" fmla="*/ 0 h 909876"/>
              <a:gd name="connsiteX0" fmla="*/ 0 w 9162288"/>
              <a:gd name="connsiteY0" fmla="*/ 1971 h 911847"/>
              <a:gd name="connsiteX1" fmla="*/ 18236 w 9162288"/>
              <a:gd name="connsiteY1" fmla="*/ 911847 h 911847"/>
              <a:gd name="connsiteX2" fmla="*/ 2999232 w 9162288"/>
              <a:gd name="connsiteY2" fmla="*/ 390831 h 911847"/>
              <a:gd name="connsiteX3" fmla="*/ 6757416 w 9162288"/>
              <a:gd name="connsiteY3" fmla="*/ 747447 h 911847"/>
              <a:gd name="connsiteX4" fmla="*/ 9162288 w 9162288"/>
              <a:gd name="connsiteY4" fmla="*/ 537135 h 911847"/>
              <a:gd name="connsiteX5" fmla="*/ 9161386 w 9162288"/>
              <a:gd name="connsiteY5" fmla="*/ 0 h 911847"/>
              <a:gd name="connsiteX6" fmla="*/ 0 w 9162288"/>
              <a:gd name="connsiteY6" fmla="*/ 1971 h 911847"/>
              <a:gd name="connsiteX0" fmla="*/ 20401 w 9144052"/>
              <a:gd name="connsiteY0" fmla="*/ 32880 h 911847"/>
              <a:gd name="connsiteX1" fmla="*/ 0 w 9144052"/>
              <a:gd name="connsiteY1" fmla="*/ 911847 h 911847"/>
              <a:gd name="connsiteX2" fmla="*/ 2980996 w 9144052"/>
              <a:gd name="connsiteY2" fmla="*/ 390831 h 911847"/>
              <a:gd name="connsiteX3" fmla="*/ 6739180 w 9144052"/>
              <a:gd name="connsiteY3" fmla="*/ 747447 h 911847"/>
              <a:gd name="connsiteX4" fmla="*/ 9144052 w 9144052"/>
              <a:gd name="connsiteY4" fmla="*/ 537135 h 911847"/>
              <a:gd name="connsiteX5" fmla="*/ 9143150 w 9144052"/>
              <a:gd name="connsiteY5" fmla="*/ 0 h 911847"/>
              <a:gd name="connsiteX6" fmla="*/ 20401 w 9144052"/>
              <a:gd name="connsiteY6" fmla="*/ 32880 h 911847"/>
              <a:gd name="connsiteX0" fmla="*/ 2371 w 9144052"/>
              <a:gd name="connsiteY0" fmla="*/ 1971 h 911847"/>
              <a:gd name="connsiteX1" fmla="*/ 0 w 9144052"/>
              <a:gd name="connsiteY1" fmla="*/ 911847 h 911847"/>
              <a:gd name="connsiteX2" fmla="*/ 2980996 w 9144052"/>
              <a:gd name="connsiteY2" fmla="*/ 390831 h 911847"/>
              <a:gd name="connsiteX3" fmla="*/ 6739180 w 9144052"/>
              <a:gd name="connsiteY3" fmla="*/ 747447 h 911847"/>
              <a:gd name="connsiteX4" fmla="*/ 9144052 w 9144052"/>
              <a:gd name="connsiteY4" fmla="*/ 537135 h 911847"/>
              <a:gd name="connsiteX5" fmla="*/ 9143150 w 9144052"/>
              <a:gd name="connsiteY5" fmla="*/ 0 h 911847"/>
              <a:gd name="connsiteX6" fmla="*/ 2371 w 9144052"/>
              <a:gd name="connsiteY6" fmla="*/ 1971 h 911847"/>
              <a:gd name="connsiteX0" fmla="*/ 2371 w 9144052"/>
              <a:gd name="connsiteY0" fmla="*/ 1971 h 911847"/>
              <a:gd name="connsiteX1" fmla="*/ 0 w 9144052"/>
              <a:gd name="connsiteY1" fmla="*/ 911847 h 911847"/>
              <a:gd name="connsiteX2" fmla="*/ 2980996 w 9144052"/>
              <a:gd name="connsiteY2" fmla="*/ 390831 h 911847"/>
              <a:gd name="connsiteX3" fmla="*/ 6739180 w 9144052"/>
              <a:gd name="connsiteY3" fmla="*/ 747447 h 911847"/>
              <a:gd name="connsiteX4" fmla="*/ 9144052 w 9144052"/>
              <a:gd name="connsiteY4" fmla="*/ 537135 h 911847"/>
              <a:gd name="connsiteX5" fmla="*/ 9143150 w 9144052"/>
              <a:gd name="connsiteY5" fmla="*/ 0 h 911847"/>
              <a:gd name="connsiteX6" fmla="*/ 2371 w 9144052"/>
              <a:gd name="connsiteY6" fmla="*/ 1971 h 911847"/>
              <a:gd name="connsiteX0" fmla="*/ 2371 w 9144052"/>
              <a:gd name="connsiteY0" fmla="*/ 1971 h 911847"/>
              <a:gd name="connsiteX1" fmla="*/ 0 w 9144052"/>
              <a:gd name="connsiteY1" fmla="*/ 911847 h 911847"/>
              <a:gd name="connsiteX2" fmla="*/ 2980996 w 9144052"/>
              <a:gd name="connsiteY2" fmla="*/ 390831 h 911847"/>
              <a:gd name="connsiteX3" fmla="*/ 9144052 w 9144052"/>
              <a:gd name="connsiteY3" fmla="*/ 537135 h 911847"/>
              <a:gd name="connsiteX4" fmla="*/ 9143150 w 9144052"/>
              <a:gd name="connsiteY4" fmla="*/ 0 h 911847"/>
              <a:gd name="connsiteX5" fmla="*/ 2371 w 9144052"/>
              <a:gd name="connsiteY5" fmla="*/ 1971 h 911847"/>
              <a:gd name="connsiteX0" fmla="*/ 2371 w 9144052"/>
              <a:gd name="connsiteY0" fmla="*/ 1971 h 911847"/>
              <a:gd name="connsiteX1" fmla="*/ 0 w 9144052"/>
              <a:gd name="connsiteY1" fmla="*/ 911847 h 911847"/>
              <a:gd name="connsiteX2" fmla="*/ 3361996 w 9144052"/>
              <a:gd name="connsiteY2" fmla="*/ 390831 h 911847"/>
              <a:gd name="connsiteX3" fmla="*/ 9144052 w 9144052"/>
              <a:gd name="connsiteY3" fmla="*/ 537135 h 911847"/>
              <a:gd name="connsiteX4" fmla="*/ 9143150 w 9144052"/>
              <a:gd name="connsiteY4" fmla="*/ 0 h 911847"/>
              <a:gd name="connsiteX5" fmla="*/ 2371 w 9144052"/>
              <a:gd name="connsiteY5" fmla="*/ 1971 h 911847"/>
              <a:gd name="connsiteX0" fmla="*/ 2371 w 9144052"/>
              <a:gd name="connsiteY0" fmla="*/ 1971 h 1193400"/>
              <a:gd name="connsiteX1" fmla="*/ 0 w 9144052"/>
              <a:gd name="connsiteY1" fmla="*/ 911847 h 1193400"/>
              <a:gd name="connsiteX2" fmla="*/ 3361996 w 9144052"/>
              <a:gd name="connsiteY2" fmla="*/ 390831 h 1193400"/>
              <a:gd name="connsiteX3" fmla="*/ 9144052 w 9144052"/>
              <a:gd name="connsiteY3" fmla="*/ 537135 h 1193400"/>
              <a:gd name="connsiteX4" fmla="*/ 9143150 w 9144052"/>
              <a:gd name="connsiteY4" fmla="*/ 0 h 1193400"/>
              <a:gd name="connsiteX5" fmla="*/ 2371 w 9144052"/>
              <a:gd name="connsiteY5" fmla="*/ 1971 h 1193400"/>
              <a:gd name="connsiteX0" fmla="*/ 2371 w 9144052"/>
              <a:gd name="connsiteY0" fmla="*/ 1971 h 1125725"/>
              <a:gd name="connsiteX1" fmla="*/ 0 w 9144052"/>
              <a:gd name="connsiteY1" fmla="*/ 911847 h 1125725"/>
              <a:gd name="connsiteX2" fmla="*/ 3361996 w 9144052"/>
              <a:gd name="connsiteY2" fmla="*/ 390831 h 1125725"/>
              <a:gd name="connsiteX3" fmla="*/ 9144052 w 9144052"/>
              <a:gd name="connsiteY3" fmla="*/ 537135 h 1125725"/>
              <a:gd name="connsiteX4" fmla="*/ 9143150 w 9144052"/>
              <a:gd name="connsiteY4" fmla="*/ 0 h 1125725"/>
              <a:gd name="connsiteX5" fmla="*/ 2371 w 9144052"/>
              <a:gd name="connsiteY5" fmla="*/ 1971 h 1125725"/>
              <a:gd name="connsiteX0" fmla="*/ 2371 w 9144052"/>
              <a:gd name="connsiteY0" fmla="*/ 1971 h 1244834"/>
              <a:gd name="connsiteX1" fmla="*/ 0 w 9144052"/>
              <a:gd name="connsiteY1" fmla="*/ 911847 h 1244834"/>
              <a:gd name="connsiteX2" fmla="*/ 3361996 w 9144052"/>
              <a:gd name="connsiteY2" fmla="*/ 390831 h 1244834"/>
              <a:gd name="connsiteX3" fmla="*/ 9144052 w 9144052"/>
              <a:gd name="connsiteY3" fmla="*/ 537135 h 1244834"/>
              <a:gd name="connsiteX4" fmla="*/ 9143150 w 9144052"/>
              <a:gd name="connsiteY4" fmla="*/ 0 h 1244834"/>
              <a:gd name="connsiteX5" fmla="*/ 2371 w 9144052"/>
              <a:gd name="connsiteY5" fmla="*/ 1971 h 1244834"/>
              <a:gd name="connsiteX0" fmla="*/ 2371 w 9144052"/>
              <a:gd name="connsiteY0" fmla="*/ 1971 h 1244834"/>
              <a:gd name="connsiteX1" fmla="*/ 0 w 9144052"/>
              <a:gd name="connsiteY1" fmla="*/ 863120 h 1244834"/>
              <a:gd name="connsiteX2" fmla="*/ 3361996 w 9144052"/>
              <a:gd name="connsiteY2" fmla="*/ 390831 h 1244834"/>
              <a:gd name="connsiteX3" fmla="*/ 9144052 w 9144052"/>
              <a:gd name="connsiteY3" fmla="*/ 537135 h 1244834"/>
              <a:gd name="connsiteX4" fmla="*/ 9143150 w 9144052"/>
              <a:gd name="connsiteY4" fmla="*/ 0 h 1244834"/>
              <a:gd name="connsiteX5" fmla="*/ 2371 w 9144052"/>
              <a:gd name="connsiteY5" fmla="*/ 1971 h 1244834"/>
              <a:gd name="connsiteX0" fmla="*/ 2371 w 9144052"/>
              <a:gd name="connsiteY0" fmla="*/ 1971 h 1244834"/>
              <a:gd name="connsiteX1" fmla="*/ 0 w 9144052"/>
              <a:gd name="connsiteY1" fmla="*/ 749425 h 1244834"/>
              <a:gd name="connsiteX2" fmla="*/ 3361996 w 9144052"/>
              <a:gd name="connsiteY2" fmla="*/ 390831 h 1244834"/>
              <a:gd name="connsiteX3" fmla="*/ 9144052 w 9144052"/>
              <a:gd name="connsiteY3" fmla="*/ 537135 h 1244834"/>
              <a:gd name="connsiteX4" fmla="*/ 9143150 w 9144052"/>
              <a:gd name="connsiteY4" fmla="*/ 0 h 1244834"/>
              <a:gd name="connsiteX5" fmla="*/ 2371 w 9144052"/>
              <a:gd name="connsiteY5" fmla="*/ 1971 h 1244834"/>
              <a:gd name="connsiteX0" fmla="*/ 2371 w 9144052"/>
              <a:gd name="connsiteY0" fmla="*/ 1971 h 1244834"/>
              <a:gd name="connsiteX1" fmla="*/ 0 w 9144052"/>
              <a:gd name="connsiteY1" fmla="*/ 749425 h 1244834"/>
              <a:gd name="connsiteX2" fmla="*/ 3343523 w 9144052"/>
              <a:gd name="connsiteY2" fmla="*/ 315034 h 1244834"/>
              <a:gd name="connsiteX3" fmla="*/ 9144052 w 9144052"/>
              <a:gd name="connsiteY3" fmla="*/ 537135 h 1244834"/>
              <a:gd name="connsiteX4" fmla="*/ 9143150 w 9144052"/>
              <a:gd name="connsiteY4" fmla="*/ 0 h 1244834"/>
              <a:gd name="connsiteX5" fmla="*/ 2371 w 9144052"/>
              <a:gd name="connsiteY5" fmla="*/ 1971 h 1244834"/>
              <a:gd name="connsiteX0" fmla="*/ 2371 w 9144052"/>
              <a:gd name="connsiteY0" fmla="*/ 1971 h 1244834"/>
              <a:gd name="connsiteX1" fmla="*/ 0 w 9144052"/>
              <a:gd name="connsiteY1" fmla="*/ 749425 h 1244834"/>
              <a:gd name="connsiteX2" fmla="*/ 3114923 w 9144052"/>
              <a:gd name="connsiteY2" fmla="*/ 315034 h 1244834"/>
              <a:gd name="connsiteX3" fmla="*/ 9144052 w 9144052"/>
              <a:gd name="connsiteY3" fmla="*/ 537135 h 1244834"/>
              <a:gd name="connsiteX4" fmla="*/ 9143150 w 9144052"/>
              <a:gd name="connsiteY4" fmla="*/ 0 h 1244834"/>
              <a:gd name="connsiteX5" fmla="*/ 2371 w 9144052"/>
              <a:gd name="connsiteY5" fmla="*/ 1971 h 1244834"/>
              <a:gd name="connsiteX0" fmla="*/ 2371 w 9144052"/>
              <a:gd name="connsiteY0" fmla="*/ 1971 h 1282732"/>
              <a:gd name="connsiteX1" fmla="*/ 0 w 9144052"/>
              <a:gd name="connsiteY1" fmla="*/ 749425 h 1282732"/>
              <a:gd name="connsiteX2" fmla="*/ 3114923 w 9144052"/>
              <a:gd name="connsiteY2" fmla="*/ 315034 h 1282732"/>
              <a:gd name="connsiteX3" fmla="*/ 9144052 w 9144052"/>
              <a:gd name="connsiteY3" fmla="*/ 537135 h 1282732"/>
              <a:gd name="connsiteX4" fmla="*/ 9143150 w 9144052"/>
              <a:gd name="connsiteY4" fmla="*/ 0 h 1282732"/>
              <a:gd name="connsiteX5" fmla="*/ 2371 w 9144052"/>
              <a:gd name="connsiteY5" fmla="*/ 1971 h 1282732"/>
              <a:gd name="connsiteX0" fmla="*/ 2371 w 9144052"/>
              <a:gd name="connsiteY0" fmla="*/ 1971 h 1282732"/>
              <a:gd name="connsiteX1" fmla="*/ 0 w 9144052"/>
              <a:gd name="connsiteY1" fmla="*/ 749425 h 1282732"/>
              <a:gd name="connsiteX2" fmla="*/ 3114923 w 9144052"/>
              <a:gd name="connsiteY2" fmla="*/ 315034 h 1282732"/>
              <a:gd name="connsiteX3" fmla="*/ 9144052 w 9144052"/>
              <a:gd name="connsiteY3" fmla="*/ 537135 h 1282732"/>
              <a:gd name="connsiteX4" fmla="*/ 9143150 w 9144052"/>
              <a:gd name="connsiteY4" fmla="*/ 0 h 1282732"/>
              <a:gd name="connsiteX5" fmla="*/ 2371 w 9144052"/>
              <a:gd name="connsiteY5" fmla="*/ 1971 h 1282732"/>
              <a:gd name="connsiteX0" fmla="*/ 2371 w 9144052"/>
              <a:gd name="connsiteY0" fmla="*/ 1971 h 1282732"/>
              <a:gd name="connsiteX1" fmla="*/ 0 w 9144052"/>
              <a:gd name="connsiteY1" fmla="*/ 749425 h 1282732"/>
              <a:gd name="connsiteX2" fmla="*/ 3114923 w 9144052"/>
              <a:gd name="connsiteY2" fmla="*/ 315034 h 1282732"/>
              <a:gd name="connsiteX3" fmla="*/ 9144052 w 9144052"/>
              <a:gd name="connsiteY3" fmla="*/ 537135 h 1282732"/>
              <a:gd name="connsiteX4" fmla="*/ 9143150 w 9144052"/>
              <a:gd name="connsiteY4" fmla="*/ 0 h 1282732"/>
              <a:gd name="connsiteX5" fmla="*/ 2371 w 9144052"/>
              <a:gd name="connsiteY5" fmla="*/ 1971 h 1282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44052" h="1282732">
                <a:moveTo>
                  <a:pt x="2371" y="1971"/>
                </a:moveTo>
                <a:cubicBezTo>
                  <a:pt x="1581" y="305263"/>
                  <a:pt x="790" y="446133"/>
                  <a:pt x="0" y="749425"/>
                </a:cubicBezTo>
                <a:cubicBezTo>
                  <a:pt x="414528" y="587881"/>
                  <a:pt x="1394642" y="355830"/>
                  <a:pt x="3114923" y="315034"/>
                </a:cubicBezTo>
                <a:cubicBezTo>
                  <a:pt x="4835204" y="274238"/>
                  <a:pt x="7500499" y="1282732"/>
                  <a:pt x="9144052" y="537135"/>
                </a:cubicBezTo>
                <a:cubicBezTo>
                  <a:pt x="9143751" y="358090"/>
                  <a:pt x="9143451" y="179045"/>
                  <a:pt x="9143150" y="0"/>
                </a:cubicBezTo>
                <a:lnTo>
                  <a:pt x="2371" y="197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Oval 9"/>
          <p:cNvSpPr/>
          <p:nvPr/>
        </p:nvSpPr>
        <p:spPr bwMode="gray">
          <a:xfrm>
            <a:off x="10863072" y="5641848"/>
            <a:ext cx="1011936" cy="75895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  <a:alpha val="90000"/>
                </a:schemeClr>
              </a:gs>
              <a:gs pos="76000">
                <a:schemeClr val="accent1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" name="Oval 10"/>
          <p:cNvSpPr/>
          <p:nvPr/>
        </p:nvSpPr>
        <p:spPr bwMode="gray">
          <a:xfrm>
            <a:off x="11521440" y="5212080"/>
            <a:ext cx="512064" cy="384048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20000"/>
                  <a:lumOff val="80000"/>
                  <a:alpha val="90000"/>
                </a:schemeClr>
              </a:gs>
              <a:gs pos="76000">
                <a:schemeClr val="accent4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" name="Oval 11"/>
          <p:cNvSpPr/>
          <p:nvPr/>
        </p:nvSpPr>
        <p:spPr bwMode="gray">
          <a:xfrm>
            <a:off x="377952" y="5641848"/>
            <a:ext cx="1109472" cy="832104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20000"/>
                  <a:lumOff val="80000"/>
                </a:schemeClr>
              </a:gs>
              <a:gs pos="100000">
                <a:schemeClr val="accent3">
                  <a:alpha val="54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 bwMode="black">
          <a:xfrm>
            <a:off x="9241536" y="274638"/>
            <a:ext cx="2340864" cy="5669280"/>
          </a:xfrm>
        </p:spPr>
        <p:txBody>
          <a:bodyPr vert="eaVert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436864" cy="569671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white"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78F281A9-A418-4FA9-BF3E-1146A2D1142E}" type="datetime1">
              <a:rPr lang="en-US" altLang="ko-KR" smtClean="0"/>
              <a:t>9/25/2024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white"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white"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5742671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FCBFDA-BB25-B223-039A-02C5773838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2AA3BA7-0243-9130-6E93-1064C0F596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3B79355-D575-B949-11C1-9767500CC3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5F998-AF9E-4558-9173-409548E77727}" type="datetimeFigureOut">
              <a:rPr lang="ko-KR" altLang="en-US" smtClean="0"/>
              <a:t>2024-09-25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4899642-B23A-71A7-BE30-7776E189BD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3A9AF9B-09F2-79CC-A1BE-07E9CAAF0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6E59E-7AC2-4728-B055-11EF24E8AE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88508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D0069A-E1A4-6800-E5B6-46A35C718C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DCE861-DE34-54D9-BEC3-FDDD65A70F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336F221-521F-A6BC-77C9-AA0D347238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5F998-AF9E-4558-9173-409548E77727}" type="datetimeFigureOut">
              <a:rPr lang="ko-KR" altLang="en-US" smtClean="0"/>
              <a:t>2024-09-25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2943C7E-2763-C1C1-6E16-38AF08E57F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4E3D2B3-D431-3ADC-0179-06DB0F8A0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6E59E-7AC2-4728-B055-11EF24E8AE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4850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DD9282-60BD-9674-3AA9-15ED098AD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0FDF581-D679-9CF5-AEAC-B51FE22DD1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BE90E12-F269-E129-0BF1-AFC68FE8DC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5F998-AF9E-4558-9173-409548E77727}" type="datetimeFigureOut">
              <a:rPr lang="ko-KR" altLang="en-US" smtClean="0"/>
              <a:t>2024-09-25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EDAE436-AF28-D3AA-496F-591FA858BF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73CDFF7-867E-0685-A980-A7824271C3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6E59E-7AC2-4728-B055-11EF24E8AE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871784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2DE2AA-2D86-F684-510F-2B147C776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A01FD99-6266-A0C7-B3BA-87FB0E230D3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130EC30-A944-C35F-5A40-06EA24B258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719A37D-5E25-2C89-C35F-1765DFE3C8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5F998-AF9E-4558-9173-409548E77727}" type="datetimeFigureOut">
              <a:rPr lang="ko-KR" altLang="en-US" smtClean="0"/>
              <a:t>2024-09-25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A336E1B-37E5-22F1-03EA-E44B7FC4FA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791BF32-C672-795C-75B5-DEE546F19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6E59E-7AC2-4728-B055-11EF24E8AE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23254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84932B-6595-B298-B504-55149196A3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7F03156-319C-86FB-15F2-D61BE3BF1A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569169E-4E62-3E2C-E178-2EDD04B42E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8DCFD88-2D02-19D0-7B44-D33DEEF32A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EA08E99-CBFD-51A4-1232-71DB830421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548BCC7-1F5E-F70A-C624-04E8A7A881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5F998-AF9E-4558-9173-409548E77727}" type="datetimeFigureOut">
              <a:rPr lang="ko-KR" altLang="en-US" smtClean="0"/>
              <a:t>2024-09-25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39C11F8-6ED8-8949-64CB-7F06DCF3A4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253D5C8-8CC7-89CF-8129-0FC5C2AC9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6E59E-7AC2-4728-B055-11EF24E8AE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85039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3DC1CD-9CF7-65E9-0D46-7CEC425BB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D3398F2-2FCC-6CFD-7A83-2F93FD2491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5F998-AF9E-4558-9173-409548E77727}" type="datetimeFigureOut">
              <a:rPr lang="ko-KR" altLang="en-US" smtClean="0"/>
              <a:t>2024-09-25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0DF7D08-56FB-2943-5BD4-AC3A48BF46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CB8CF80-1276-AA8F-B921-34223664D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6E59E-7AC2-4728-B055-11EF24E8AE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413755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5AB42CC-2E41-3422-6498-5A8C87F7AF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5F998-AF9E-4558-9173-409548E77727}" type="datetimeFigureOut">
              <a:rPr lang="ko-KR" altLang="en-US" smtClean="0"/>
              <a:t>2024-09-25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C701E90-03D6-1D27-4829-F0E193C234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5CAC2DA-3090-3665-261F-D3A4772EB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6E59E-7AC2-4728-B055-11EF24E8AE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596283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C5452A-4A3E-6C3E-BBF1-02A5DCB0C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D949C31-1C00-651C-644F-806B2B7366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09E9FB9-D4EC-E8A6-D409-548C55826D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658CF4D-AC5C-4E11-0F6C-08075A179C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5F998-AF9E-4558-9173-409548E77727}" type="datetimeFigureOut">
              <a:rPr lang="ko-KR" altLang="en-US" smtClean="0"/>
              <a:t>2024-09-25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B7BEB09-86A8-8D99-54ED-943304329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CC321F2-EDD9-FB4D-0549-3917E5D51D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6E59E-7AC2-4728-B055-11EF24E8AE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18391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gray">
          <a:xfrm>
            <a:off x="609600" y="1801368"/>
            <a:ext cx="10972800" cy="452628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281A9-A418-4FA9-BF3E-1146A2D1142E}" type="datetime1">
              <a:rPr lang="en-US" altLang="ko-KR" smtClean="0"/>
              <a:t>9/25/2024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Oval 6"/>
          <p:cNvSpPr/>
          <p:nvPr/>
        </p:nvSpPr>
        <p:spPr bwMode="gray">
          <a:xfrm>
            <a:off x="10887456" y="667512"/>
            <a:ext cx="1011936" cy="75895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  <a:alpha val="90000"/>
                </a:schemeClr>
              </a:gs>
              <a:gs pos="76000">
                <a:schemeClr val="accent1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Oval 7"/>
          <p:cNvSpPr/>
          <p:nvPr/>
        </p:nvSpPr>
        <p:spPr bwMode="gray">
          <a:xfrm>
            <a:off x="10509504" y="1353312"/>
            <a:ext cx="512064" cy="384048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20000"/>
                  <a:lumOff val="80000"/>
                  <a:alpha val="90000"/>
                </a:schemeClr>
              </a:gs>
              <a:gs pos="76000">
                <a:schemeClr val="accent4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Oval 8"/>
          <p:cNvSpPr/>
          <p:nvPr/>
        </p:nvSpPr>
        <p:spPr bwMode="gray">
          <a:xfrm>
            <a:off x="377952" y="786384"/>
            <a:ext cx="1328928" cy="996696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20000"/>
                  <a:lumOff val="80000"/>
                </a:schemeClr>
              </a:gs>
              <a:gs pos="100000">
                <a:schemeClr val="accent3">
                  <a:alpha val="54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 vert="horz" lIns="91440" tIns="45720" rIns="91440" bIns="45720" rtlCol="0" anchor="ctr">
            <a:noAutofit/>
            <a:scene3d>
              <a:camera prst="orthographicFront"/>
              <a:lightRig rig="glow" dir="t">
                <a:rot lat="0" lon="0" rev="5400000"/>
              </a:lightRig>
            </a:scene3d>
            <a:sp3d extrusionH="57150" contourW="12700">
              <a:bevelT w="25400" h="25400"/>
              <a:contourClr>
                <a:schemeClr val="accent1">
                  <a:lumMod val="20000"/>
                  <a:lumOff val="80000"/>
                </a:schemeClr>
              </a:contourClr>
            </a:sp3d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3600" b="1" kern="1200" smtClean="0">
                <a:ln w="6350">
                  <a:solidFill>
                    <a:schemeClr val="accent1">
                      <a:lumMod val="20000"/>
                      <a:lumOff val="80000"/>
                    </a:schemeClr>
                  </a:solidFill>
                </a:ln>
                <a:gradFill flip="none" rotWithShape="1">
                  <a:gsLst>
                    <a:gs pos="0">
                      <a:schemeClr val="accent1">
                        <a:lumMod val="20000"/>
                        <a:lumOff val="80000"/>
                      </a:schemeClr>
                    </a:gs>
                    <a:gs pos="48000">
                      <a:schemeClr val="accent1">
                        <a:lumMod val="60000"/>
                        <a:lumOff val="40000"/>
                      </a:schemeClr>
                    </a:gs>
                    <a:gs pos="57000">
                      <a:schemeClr val="accent1">
                        <a:lumMod val="20000"/>
                        <a:lumOff val="80000"/>
                      </a:schemeClr>
                    </a:gs>
                    <a:gs pos="100000">
                      <a:schemeClr val="accent1">
                        <a:lumMod val="20000"/>
                        <a:lumOff val="80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80010" dist="40640" dir="5040000" algn="tl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494928"/>
      </p:ext>
    </p:extLst>
  </p:cSld>
  <p:clrMapOvr>
    <a:masterClrMapping/>
  </p:clrMapOvr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0AE71D-A5FB-E517-1361-B6CFFE6603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2B61E9C-F8E9-0510-A52A-F638B4A1F5D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6A3658A-ECA0-6A0F-88BB-BD50E965AF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3EFE6BC-2CDA-AE9D-642E-D525A1198F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5F998-AF9E-4558-9173-409548E77727}" type="datetimeFigureOut">
              <a:rPr lang="ko-KR" altLang="en-US" smtClean="0"/>
              <a:t>2024-09-25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39F7B56-5237-CD2C-C40E-1FD1717BD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FBFDE73-5E6D-7D4E-041C-7E765EFFD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6E59E-7AC2-4728-B055-11EF24E8AE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754756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BBC943-B4FF-BE97-EB64-91F36EBCB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302C333-71BE-E0D2-DC60-9E4EF8AA93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3F2DF14-8641-F1C4-3472-9CE96DABDB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5F998-AF9E-4558-9173-409548E77727}" type="datetimeFigureOut">
              <a:rPr lang="ko-KR" altLang="en-US" smtClean="0"/>
              <a:t>2024-09-25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170D8FE-516F-F840-A26F-7115CA6398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EF3B0CE-D100-9608-3A86-EB0A8CB9E5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6E59E-7AC2-4728-B055-11EF24E8AE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598027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C828AB6-2C55-FE38-5030-B1D8F50F08A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CC944C7-7667-EF84-9C07-F8DC683274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F45251D-4BFC-872B-78E6-AAD708159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5F998-AF9E-4558-9173-409548E77727}" type="datetimeFigureOut">
              <a:rPr lang="ko-KR" altLang="en-US" smtClean="0"/>
              <a:t>2024-09-25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B01F2D8-6C1C-8BFF-F87E-3EE8F39633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3BF0A3F-7E18-A997-9146-49C1B73376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6E59E-7AC2-4728-B055-11EF24E8AE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2563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/>
          <p:cNvSpPr/>
          <p:nvPr/>
        </p:nvSpPr>
        <p:spPr bwMode="gray">
          <a:xfrm>
            <a:off x="0" y="426720"/>
            <a:ext cx="12192000" cy="4526280"/>
          </a:xfrm>
          <a:custGeom>
            <a:avLst/>
            <a:gdLst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630680"/>
              <a:gd name="connsiteX1" fmla="*/ 18288 w 9153144"/>
              <a:gd name="connsiteY1" fmla="*/ 1472184 h 1630680"/>
              <a:gd name="connsiteX2" fmla="*/ 2980944 w 9153144"/>
              <a:gd name="connsiteY2" fmla="*/ 960120 h 1630680"/>
              <a:gd name="connsiteX3" fmla="*/ 7114032 w 9153144"/>
              <a:gd name="connsiteY3" fmla="*/ 1353312 h 1630680"/>
              <a:gd name="connsiteX4" fmla="*/ 9144000 w 9153144"/>
              <a:gd name="connsiteY4" fmla="*/ 1106424 h 1630680"/>
              <a:gd name="connsiteX5" fmla="*/ 9153144 w 9153144"/>
              <a:gd name="connsiteY5" fmla="*/ 0 h 1630680"/>
              <a:gd name="connsiteX6" fmla="*/ 0 w 9153144"/>
              <a:gd name="connsiteY6" fmla="*/ 9144 h 1630680"/>
              <a:gd name="connsiteX0" fmla="*/ 0 w 9153144"/>
              <a:gd name="connsiteY0" fmla="*/ 9144 h 1630680"/>
              <a:gd name="connsiteX1" fmla="*/ 18288 w 9153144"/>
              <a:gd name="connsiteY1" fmla="*/ 1472184 h 1630680"/>
              <a:gd name="connsiteX2" fmla="*/ 2980944 w 9153144"/>
              <a:gd name="connsiteY2" fmla="*/ 960120 h 1630680"/>
              <a:gd name="connsiteX3" fmla="*/ 7114032 w 9153144"/>
              <a:gd name="connsiteY3" fmla="*/ 1353312 h 1630680"/>
              <a:gd name="connsiteX4" fmla="*/ 9144000 w 9153144"/>
              <a:gd name="connsiteY4" fmla="*/ 1106424 h 1630680"/>
              <a:gd name="connsiteX5" fmla="*/ 9153144 w 9153144"/>
              <a:gd name="connsiteY5" fmla="*/ 0 h 1630680"/>
              <a:gd name="connsiteX6" fmla="*/ 0 w 9153144"/>
              <a:gd name="connsiteY6" fmla="*/ 9144 h 1630680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3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52 w 9153196"/>
              <a:gd name="connsiteY0" fmla="*/ 914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9144 h 1481136"/>
              <a:gd name="connsiteX0" fmla="*/ 52 w 9153196"/>
              <a:gd name="connsiteY0" fmla="*/ 128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1284 h 1481136"/>
              <a:gd name="connsiteX0" fmla="*/ 52 w 9153196"/>
              <a:gd name="connsiteY0" fmla="*/ 0 h 4756452"/>
              <a:gd name="connsiteX1" fmla="*/ 0 w 9153196"/>
              <a:gd name="connsiteY1" fmla="*/ 4756452 h 4756452"/>
              <a:gd name="connsiteX2" fmla="*/ 2980996 w 9153196"/>
              <a:gd name="connsiteY2" fmla="*/ 4235436 h 4756452"/>
              <a:gd name="connsiteX3" fmla="*/ 6739180 w 9153196"/>
              <a:gd name="connsiteY3" fmla="*/ 4592052 h 4756452"/>
              <a:gd name="connsiteX4" fmla="*/ 9144052 w 9153196"/>
              <a:gd name="connsiteY4" fmla="*/ 4381740 h 4756452"/>
              <a:gd name="connsiteX5" fmla="*/ 9153196 w 9153196"/>
              <a:gd name="connsiteY5" fmla="*/ 3275316 h 4756452"/>
              <a:gd name="connsiteX6" fmla="*/ 52 w 9153196"/>
              <a:gd name="connsiteY6" fmla="*/ 0 h 4756452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2980996 w 9153196"/>
              <a:gd name="connsiteY2" fmla="*/ 4236720 h 4757736"/>
              <a:gd name="connsiteX3" fmla="*/ 6739180 w 9153196"/>
              <a:gd name="connsiteY3" fmla="*/ 4593336 h 4757736"/>
              <a:gd name="connsiteX4" fmla="*/ 9144052 w 9153196"/>
              <a:gd name="connsiteY4" fmla="*/ 4383024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2980996 w 9153196"/>
              <a:gd name="connsiteY2" fmla="*/ 4236720 h 4757736"/>
              <a:gd name="connsiteX3" fmla="*/ 6739180 w 9153196"/>
              <a:gd name="connsiteY3" fmla="*/ 4593336 h 4757736"/>
              <a:gd name="connsiteX4" fmla="*/ 9149297 w 9153196"/>
              <a:gd name="connsiteY4" fmla="*/ 438368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2980996 w 9153196"/>
              <a:gd name="connsiteY2" fmla="*/ 4236720 h 4757736"/>
              <a:gd name="connsiteX3" fmla="*/ 6739180 w 9153196"/>
              <a:gd name="connsiteY3" fmla="*/ 4593336 h 4757736"/>
              <a:gd name="connsiteX4" fmla="*/ 9149297 w 9153196"/>
              <a:gd name="connsiteY4" fmla="*/ 438368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2980996 w 9153196"/>
              <a:gd name="connsiteY2" fmla="*/ 4236720 h 4757736"/>
              <a:gd name="connsiteX3" fmla="*/ 6739180 w 9153196"/>
              <a:gd name="connsiteY3" fmla="*/ 4593336 h 4757736"/>
              <a:gd name="connsiteX4" fmla="*/ 9149297 w 9153196"/>
              <a:gd name="connsiteY4" fmla="*/ 438368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2980996 w 9153196"/>
              <a:gd name="connsiteY2" fmla="*/ 3996431 h 4757736"/>
              <a:gd name="connsiteX3" fmla="*/ 6739180 w 9153196"/>
              <a:gd name="connsiteY3" fmla="*/ 4593336 h 4757736"/>
              <a:gd name="connsiteX4" fmla="*/ 9149297 w 9153196"/>
              <a:gd name="connsiteY4" fmla="*/ 438368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2983307 w 9153196"/>
              <a:gd name="connsiteY2" fmla="*/ 3938179 h 4757736"/>
              <a:gd name="connsiteX3" fmla="*/ 6739180 w 9153196"/>
              <a:gd name="connsiteY3" fmla="*/ 4593336 h 4757736"/>
              <a:gd name="connsiteX4" fmla="*/ 9149297 w 9153196"/>
              <a:gd name="connsiteY4" fmla="*/ 438368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2983307 w 9153196"/>
              <a:gd name="connsiteY2" fmla="*/ 3938179 h 4757736"/>
              <a:gd name="connsiteX3" fmla="*/ 6766917 w 9153196"/>
              <a:gd name="connsiteY3" fmla="*/ 4518094 h 4757736"/>
              <a:gd name="connsiteX4" fmla="*/ 9149297 w 9153196"/>
              <a:gd name="connsiteY4" fmla="*/ 438368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2983307 w 9153196"/>
              <a:gd name="connsiteY2" fmla="*/ 3938179 h 4757736"/>
              <a:gd name="connsiteX3" fmla="*/ 6766918 w 9153196"/>
              <a:gd name="connsiteY3" fmla="*/ 4459842 h 4757736"/>
              <a:gd name="connsiteX4" fmla="*/ 9149297 w 9153196"/>
              <a:gd name="connsiteY4" fmla="*/ 438368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2983307 w 9153196"/>
              <a:gd name="connsiteY2" fmla="*/ 3938179 h 4757736"/>
              <a:gd name="connsiteX3" fmla="*/ 6766918 w 9153196"/>
              <a:gd name="connsiteY3" fmla="*/ 4459842 h 4757736"/>
              <a:gd name="connsiteX4" fmla="*/ 9149297 w 9153196"/>
              <a:gd name="connsiteY4" fmla="*/ 438368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2983307 w 9153196"/>
              <a:gd name="connsiteY2" fmla="*/ 3938179 h 4757736"/>
              <a:gd name="connsiteX3" fmla="*/ 6766918 w 9153196"/>
              <a:gd name="connsiteY3" fmla="*/ 4459842 h 4757736"/>
              <a:gd name="connsiteX4" fmla="*/ 9149297 w 9153196"/>
              <a:gd name="connsiteY4" fmla="*/ 438368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808828"/>
              <a:gd name="connsiteX1" fmla="*/ 0 w 9153196"/>
              <a:gd name="connsiteY1" fmla="*/ 4757736 h 4808828"/>
              <a:gd name="connsiteX2" fmla="*/ 2983307 w 9153196"/>
              <a:gd name="connsiteY2" fmla="*/ 3938179 h 4808828"/>
              <a:gd name="connsiteX3" fmla="*/ 6766918 w 9153196"/>
              <a:gd name="connsiteY3" fmla="*/ 4459842 h 4808828"/>
              <a:gd name="connsiteX4" fmla="*/ 9149297 w 9153196"/>
              <a:gd name="connsiteY4" fmla="*/ 4461355 h 4808828"/>
              <a:gd name="connsiteX5" fmla="*/ 9153196 w 9153196"/>
              <a:gd name="connsiteY5" fmla="*/ 0 h 4808828"/>
              <a:gd name="connsiteX6" fmla="*/ 52 w 9153196"/>
              <a:gd name="connsiteY6" fmla="*/ 1284 h 4808828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2983307 w 9153196"/>
              <a:gd name="connsiteY2" fmla="*/ 3938179 h 4757736"/>
              <a:gd name="connsiteX3" fmla="*/ 6766918 w 9153196"/>
              <a:gd name="connsiteY3" fmla="*/ 4459842 h 4757736"/>
              <a:gd name="connsiteX4" fmla="*/ 9149297 w 9153196"/>
              <a:gd name="connsiteY4" fmla="*/ 446135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2983307 w 9153196"/>
              <a:gd name="connsiteY2" fmla="*/ 3938179 h 4757736"/>
              <a:gd name="connsiteX3" fmla="*/ 6766918 w 9153196"/>
              <a:gd name="connsiteY3" fmla="*/ 4459842 h 4757736"/>
              <a:gd name="connsiteX4" fmla="*/ 9149297 w 9153196"/>
              <a:gd name="connsiteY4" fmla="*/ 446135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2983307 w 9153196"/>
              <a:gd name="connsiteY2" fmla="*/ 3938179 h 4757736"/>
              <a:gd name="connsiteX3" fmla="*/ 6766918 w 9153196"/>
              <a:gd name="connsiteY3" fmla="*/ 4459842 h 4757736"/>
              <a:gd name="connsiteX4" fmla="*/ 9149297 w 9153196"/>
              <a:gd name="connsiteY4" fmla="*/ 446135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3115058 w 9153196"/>
              <a:gd name="connsiteY2" fmla="*/ 3911480 h 4757736"/>
              <a:gd name="connsiteX3" fmla="*/ 6766918 w 9153196"/>
              <a:gd name="connsiteY3" fmla="*/ 4459842 h 4757736"/>
              <a:gd name="connsiteX4" fmla="*/ 9149297 w 9153196"/>
              <a:gd name="connsiteY4" fmla="*/ 446135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3115058 w 9153196"/>
              <a:gd name="connsiteY2" fmla="*/ 3911480 h 4757736"/>
              <a:gd name="connsiteX3" fmla="*/ 6736870 w 9153196"/>
              <a:gd name="connsiteY3" fmla="*/ 4428289 h 4757736"/>
              <a:gd name="connsiteX4" fmla="*/ 9149297 w 9153196"/>
              <a:gd name="connsiteY4" fmla="*/ 446135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3115058 w 9153196"/>
              <a:gd name="connsiteY2" fmla="*/ 3911480 h 4757736"/>
              <a:gd name="connsiteX3" fmla="*/ 6736870 w 9153196"/>
              <a:gd name="connsiteY3" fmla="*/ 4428289 h 4757736"/>
              <a:gd name="connsiteX4" fmla="*/ 9149297 w 9153196"/>
              <a:gd name="connsiteY4" fmla="*/ 446135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3115058 w 9153196"/>
              <a:gd name="connsiteY2" fmla="*/ 3911480 h 4757736"/>
              <a:gd name="connsiteX3" fmla="*/ 6736870 w 9153196"/>
              <a:gd name="connsiteY3" fmla="*/ 4428289 h 4757736"/>
              <a:gd name="connsiteX4" fmla="*/ 9149297 w 9153196"/>
              <a:gd name="connsiteY4" fmla="*/ 446135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3115058 w 9153196"/>
              <a:gd name="connsiteY2" fmla="*/ 3911480 h 4757736"/>
              <a:gd name="connsiteX3" fmla="*/ 6736870 w 9153196"/>
              <a:gd name="connsiteY3" fmla="*/ 4428289 h 4757736"/>
              <a:gd name="connsiteX4" fmla="*/ 9149297 w 9153196"/>
              <a:gd name="connsiteY4" fmla="*/ 446135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3115058 w 9153196"/>
              <a:gd name="connsiteY2" fmla="*/ 3911480 h 4757736"/>
              <a:gd name="connsiteX3" fmla="*/ 6736870 w 9153196"/>
              <a:gd name="connsiteY3" fmla="*/ 4428289 h 4757736"/>
              <a:gd name="connsiteX4" fmla="*/ 9149297 w 9153196"/>
              <a:gd name="connsiteY4" fmla="*/ 446135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53196" h="4757736">
                <a:moveTo>
                  <a:pt x="52" y="1284"/>
                </a:moveTo>
                <a:cubicBezTo>
                  <a:pt x="35" y="491948"/>
                  <a:pt x="17" y="4267072"/>
                  <a:pt x="0" y="4757736"/>
                </a:cubicBezTo>
                <a:cubicBezTo>
                  <a:pt x="402972" y="4559785"/>
                  <a:pt x="1992246" y="3966388"/>
                  <a:pt x="3115058" y="3911480"/>
                </a:cubicBezTo>
                <a:cubicBezTo>
                  <a:pt x="4237870" y="3856572"/>
                  <a:pt x="5939190" y="4331788"/>
                  <a:pt x="6736870" y="4428289"/>
                </a:cubicBezTo>
                <a:cubicBezTo>
                  <a:pt x="7534550" y="4524790"/>
                  <a:pt x="8253185" y="4658343"/>
                  <a:pt x="9149297" y="4461355"/>
                </a:cubicBezTo>
                <a:cubicBezTo>
                  <a:pt x="9150597" y="3000127"/>
                  <a:pt x="9151896" y="1461228"/>
                  <a:pt x="9153196" y="0"/>
                </a:cubicBezTo>
                <a:lnTo>
                  <a:pt x="52" y="1284"/>
                </a:lnTo>
                <a:close/>
              </a:path>
            </a:pathLst>
          </a:cu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" name="Freeform 6"/>
          <p:cNvSpPr/>
          <p:nvPr/>
        </p:nvSpPr>
        <p:spPr bwMode="invGray">
          <a:xfrm>
            <a:off x="-69" y="0"/>
            <a:ext cx="12192000" cy="4526280"/>
          </a:xfrm>
          <a:custGeom>
            <a:avLst/>
            <a:gdLst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630680"/>
              <a:gd name="connsiteX1" fmla="*/ 18288 w 9153144"/>
              <a:gd name="connsiteY1" fmla="*/ 1472184 h 1630680"/>
              <a:gd name="connsiteX2" fmla="*/ 2980944 w 9153144"/>
              <a:gd name="connsiteY2" fmla="*/ 960120 h 1630680"/>
              <a:gd name="connsiteX3" fmla="*/ 7114032 w 9153144"/>
              <a:gd name="connsiteY3" fmla="*/ 1353312 h 1630680"/>
              <a:gd name="connsiteX4" fmla="*/ 9144000 w 9153144"/>
              <a:gd name="connsiteY4" fmla="*/ 1106424 h 1630680"/>
              <a:gd name="connsiteX5" fmla="*/ 9153144 w 9153144"/>
              <a:gd name="connsiteY5" fmla="*/ 0 h 1630680"/>
              <a:gd name="connsiteX6" fmla="*/ 0 w 9153144"/>
              <a:gd name="connsiteY6" fmla="*/ 9144 h 1630680"/>
              <a:gd name="connsiteX0" fmla="*/ 0 w 9153144"/>
              <a:gd name="connsiteY0" fmla="*/ 9144 h 1630680"/>
              <a:gd name="connsiteX1" fmla="*/ 18288 w 9153144"/>
              <a:gd name="connsiteY1" fmla="*/ 1472184 h 1630680"/>
              <a:gd name="connsiteX2" fmla="*/ 2980944 w 9153144"/>
              <a:gd name="connsiteY2" fmla="*/ 960120 h 1630680"/>
              <a:gd name="connsiteX3" fmla="*/ 7114032 w 9153144"/>
              <a:gd name="connsiteY3" fmla="*/ 1353312 h 1630680"/>
              <a:gd name="connsiteX4" fmla="*/ 9144000 w 9153144"/>
              <a:gd name="connsiteY4" fmla="*/ 1106424 h 1630680"/>
              <a:gd name="connsiteX5" fmla="*/ 9153144 w 9153144"/>
              <a:gd name="connsiteY5" fmla="*/ 0 h 1630680"/>
              <a:gd name="connsiteX6" fmla="*/ 0 w 9153144"/>
              <a:gd name="connsiteY6" fmla="*/ 9144 h 1630680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3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52 w 9153196"/>
              <a:gd name="connsiteY0" fmla="*/ 914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9144 h 1481136"/>
              <a:gd name="connsiteX0" fmla="*/ 52 w 9153196"/>
              <a:gd name="connsiteY0" fmla="*/ 128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1284 h 1481136"/>
              <a:gd name="connsiteX0" fmla="*/ 52 w 9153196"/>
              <a:gd name="connsiteY0" fmla="*/ 0 h 4756452"/>
              <a:gd name="connsiteX1" fmla="*/ 0 w 9153196"/>
              <a:gd name="connsiteY1" fmla="*/ 4756452 h 4756452"/>
              <a:gd name="connsiteX2" fmla="*/ 2980996 w 9153196"/>
              <a:gd name="connsiteY2" fmla="*/ 4235436 h 4756452"/>
              <a:gd name="connsiteX3" fmla="*/ 6739180 w 9153196"/>
              <a:gd name="connsiteY3" fmla="*/ 4592052 h 4756452"/>
              <a:gd name="connsiteX4" fmla="*/ 9144052 w 9153196"/>
              <a:gd name="connsiteY4" fmla="*/ 4381740 h 4756452"/>
              <a:gd name="connsiteX5" fmla="*/ 9153196 w 9153196"/>
              <a:gd name="connsiteY5" fmla="*/ 3275316 h 4756452"/>
              <a:gd name="connsiteX6" fmla="*/ 52 w 9153196"/>
              <a:gd name="connsiteY6" fmla="*/ 0 h 4756452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2980996 w 9153196"/>
              <a:gd name="connsiteY2" fmla="*/ 4236720 h 4757736"/>
              <a:gd name="connsiteX3" fmla="*/ 6739180 w 9153196"/>
              <a:gd name="connsiteY3" fmla="*/ 4593336 h 4757736"/>
              <a:gd name="connsiteX4" fmla="*/ 9144052 w 9153196"/>
              <a:gd name="connsiteY4" fmla="*/ 4383024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2980996 w 9153196"/>
              <a:gd name="connsiteY2" fmla="*/ 4236720 h 4757736"/>
              <a:gd name="connsiteX3" fmla="*/ 6739180 w 9153196"/>
              <a:gd name="connsiteY3" fmla="*/ 4593336 h 4757736"/>
              <a:gd name="connsiteX4" fmla="*/ 9149297 w 9153196"/>
              <a:gd name="connsiteY4" fmla="*/ 438368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2980996 w 9153196"/>
              <a:gd name="connsiteY2" fmla="*/ 4236720 h 4757736"/>
              <a:gd name="connsiteX3" fmla="*/ 6739180 w 9153196"/>
              <a:gd name="connsiteY3" fmla="*/ 4593336 h 4757736"/>
              <a:gd name="connsiteX4" fmla="*/ 9149297 w 9153196"/>
              <a:gd name="connsiteY4" fmla="*/ 438368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2980996 w 9153196"/>
              <a:gd name="connsiteY2" fmla="*/ 4236720 h 4757736"/>
              <a:gd name="connsiteX3" fmla="*/ 6739180 w 9153196"/>
              <a:gd name="connsiteY3" fmla="*/ 4593336 h 4757736"/>
              <a:gd name="connsiteX4" fmla="*/ 9149297 w 9153196"/>
              <a:gd name="connsiteY4" fmla="*/ 438368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53196" h="4757736">
                <a:moveTo>
                  <a:pt x="52" y="1284"/>
                </a:moveTo>
                <a:cubicBezTo>
                  <a:pt x="35" y="491948"/>
                  <a:pt x="17" y="4267072"/>
                  <a:pt x="0" y="4757736"/>
                </a:cubicBezTo>
                <a:cubicBezTo>
                  <a:pt x="414528" y="4596192"/>
                  <a:pt x="1857799" y="4264120"/>
                  <a:pt x="2980996" y="4236720"/>
                </a:cubicBezTo>
                <a:cubicBezTo>
                  <a:pt x="4104193" y="4209320"/>
                  <a:pt x="5900665" y="4503309"/>
                  <a:pt x="6739180" y="4593336"/>
                </a:cubicBezTo>
                <a:cubicBezTo>
                  <a:pt x="7577695" y="4683363"/>
                  <a:pt x="8253185" y="4731157"/>
                  <a:pt x="9149297" y="4383685"/>
                </a:cubicBezTo>
                <a:cubicBezTo>
                  <a:pt x="9150597" y="2922457"/>
                  <a:pt x="9151896" y="1461228"/>
                  <a:pt x="9153196" y="0"/>
                </a:cubicBezTo>
                <a:lnTo>
                  <a:pt x="52" y="1284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75000"/>
                  <a:alpha val="69000"/>
                </a:schemeClr>
              </a:gs>
              <a:gs pos="100000">
                <a:schemeClr val="accent1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Oval 7"/>
          <p:cNvSpPr/>
          <p:nvPr/>
        </p:nvSpPr>
        <p:spPr bwMode="gray">
          <a:xfrm>
            <a:off x="10753344" y="3849624"/>
            <a:ext cx="1011936" cy="75895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  <a:alpha val="90000"/>
                </a:schemeClr>
              </a:gs>
              <a:gs pos="76000">
                <a:schemeClr val="accent1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Oval 8"/>
          <p:cNvSpPr/>
          <p:nvPr/>
        </p:nvSpPr>
        <p:spPr bwMode="gray">
          <a:xfrm>
            <a:off x="10387584" y="4535424"/>
            <a:ext cx="512064" cy="384048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20000"/>
                  <a:lumOff val="80000"/>
                  <a:alpha val="90000"/>
                </a:schemeClr>
              </a:gs>
              <a:gs pos="76000">
                <a:schemeClr val="accent4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Oval 9"/>
          <p:cNvSpPr/>
          <p:nvPr/>
        </p:nvSpPr>
        <p:spPr bwMode="gray">
          <a:xfrm>
            <a:off x="402336" y="3840480"/>
            <a:ext cx="1328928" cy="996696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20000"/>
                  <a:lumOff val="80000"/>
                </a:schemeClr>
              </a:gs>
              <a:gs pos="100000">
                <a:schemeClr val="accent3">
                  <a:alpha val="54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">
          <a:xfrm>
            <a:off x="1524000" y="5129785"/>
            <a:ext cx="9717024" cy="1362075"/>
          </a:xfr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lang="en-US" sz="4000" b="1" kern="1200" cap="all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black">
          <a:xfrm>
            <a:off x="1524000" y="4425696"/>
            <a:ext cx="9717024" cy="71323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281A9-A418-4FA9-BF3E-1146A2D1142E}" type="datetime1">
              <a:rPr lang="en-US" altLang="ko-KR" smtClean="0"/>
              <a:t>9/25/2024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3708309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/>
        </p:nvSpPr>
        <p:spPr bwMode="gray">
          <a:xfrm>
            <a:off x="0" y="0"/>
            <a:ext cx="12192000" cy="1929384"/>
          </a:xfrm>
          <a:custGeom>
            <a:avLst/>
            <a:gdLst>
              <a:gd name="connsiteX0" fmla="*/ 0 w 9144000"/>
              <a:gd name="connsiteY0" fmla="*/ 256032 h 1929384"/>
              <a:gd name="connsiteX1" fmla="*/ 0 w 9144000"/>
              <a:gd name="connsiteY1" fmla="*/ 1929384 h 1929384"/>
              <a:gd name="connsiteX2" fmla="*/ 2971800 w 9144000"/>
              <a:gd name="connsiteY2" fmla="*/ 1307592 h 1929384"/>
              <a:gd name="connsiteX3" fmla="*/ 9134856 w 9144000"/>
              <a:gd name="connsiteY3" fmla="*/ 1609344 h 1929384"/>
              <a:gd name="connsiteX4" fmla="*/ 9144000 w 9144000"/>
              <a:gd name="connsiteY4" fmla="*/ 0 h 1929384"/>
              <a:gd name="connsiteX5" fmla="*/ 8503920 w 9144000"/>
              <a:gd name="connsiteY5" fmla="*/ 0 h 1929384"/>
              <a:gd name="connsiteX6" fmla="*/ 3858768 w 9144000"/>
              <a:gd name="connsiteY6" fmla="*/ 320040 h 1929384"/>
              <a:gd name="connsiteX7" fmla="*/ 0 w 9144000"/>
              <a:gd name="connsiteY7" fmla="*/ 256032 h 1929384"/>
              <a:gd name="connsiteX0" fmla="*/ 0 w 9144000"/>
              <a:gd name="connsiteY0" fmla="*/ 256032 h 2104644"/>
              <a:gd name="connsiteX1" fmla="*/ 0 w 9144000"/>
              <a:gd name="connsiteY1" fmla="*/ 1929384 h 2104644"/>
              <a:gd name="connsiteX2" fmla="*/ 2971800 w 9144000"/>
              <a:gd name="connsiteY2" fmla="*/ 1307592 h 2104644"/>
              <a:gd name="connsiteX3" fmla="*/ 9134856 w 9144000"/>
              <a:gd name="connsiteY3" fmla="*/ 1609344 h 2104644"/>
              <a:gd name="connsiteX4" fmla="*/ 9144000 w 9144000"/>
              <a:gd name="connsiteY4" fmla="*/ 0 h 2104644"/>
              <a:gd name="connsiteX5" fmla="*/ 8503920 w 9144000"/>
              <a:gd name="connsiteY5" fmla="*/ 0 h 2104644"/>
              <a:gd name="connsiteX6" fmla="*/ 3858768 w 9144000"/>
              <a:gd name="connsiteY6" fmla="*/ 320040 h 2104644"/>
              <a:gd name="connsiteX7" fmla="*/ 0 w 9144000"/>
              <a:gd name="connsiteY7" fmla="*/ 256032 h 2104644"/>
              <a:gd name="connsiteX0" fmla="*/ 0 w 9144000"/>
              <a:gd name="connsiteY0" fmla="*/ 256032 h 1929384"/>
              <a:gd name="connsiteX1" fmla="*/ 0 w 9144000"/>
              <a:gd name="connsiteY1" fmla="*/ 1929384 h 1929384"/>
              <a:gd name="connsiteX2" fmla="*/ 2971800 w 9144000"/>
              <a:gd name="connsiteY2" fmla="*/ 1307592 h 1929384"/>
              <a:gd name="connsiteX3" fmla="*/ 9134856 w 9144000"/>
              <a:gd name="connsiteY3" fmla="*/ 1609344 h 1929384"/>
              <a:gd name="connsiteX4" fmla="*/ 9144000 w 9144000"/>
              <a:gd name="connsiteY4" fmla="*/ 0 h 1929384"/>
              <a:gd name="connsiteX5" fmla="*/ 8503920 w 9144000"/>
              <a:gd name="connsiteY5" fmla="*/ 0 h 1929384"/>
              <a:gd name="connsiteX6" fmla="*/ 3858768 w 9144000"/>
              <a:gd name="connsiteY6" fmla="*/ 320040 h 1929384"/>
              <a:gd name="connsiteX7" fmla="*/ 0 w 9144000"/>
              <a:gd name="connsiteY7" fmla="*/ 256032 h 1929384"/>
              <a:gd name="connsiteX0" fmla="*/ 0 w 9144000"/>
              <a:gd name="connsiteY0" fmla="*/ 256032 h 1929384"/>
              <a:gd name="connsiteX1" fmla="*/ 0 w 9144000"/>
              <a:gd name="connsiteY1" fmla="*/ 1929384 h 1929384"/>
              <a:gd name="connsiteX2" fmla="*/ 2971800 w 9144000"/>
              <a:gd name="connsiteY2" fmla="*/ 1307592 h 1929384"/>
              <a:gd name="connsiteX3" fmla="*/ 9134856 w 9144000"/>
              <a:gd name="connsiteY3" fmla="*/ 1609344 h 1929384"/>
              <a:gd name="connsiteX4" fmla="*/ 9144000 w 9144000"/>
              <a:gd name="connsiteY4" fmla="*/ 0 h 1929384"/>
              <a:gd name="connsiteX5" fmla="*/ 8503920 w 9144000"/>
              <a:gd name="connsiteY5" fmla="*/ 0 h 1929384"/>
              <a:gd name="connsiteX6" fmla="*/ 3858768 w 9144000"/>
              <a:gd name="connsiteY6" fmla="*/ 320040 h 1929384"/>
              <a:gd name="connsiteX7" fmla="*/ 0 w 9144000"/>
              <a:gd name="connsiteY7" fmla="*/ 256032 h 1929384"/>
              <a:gd name="connsiteX0" fmla="*/ 0 w 9144000"/>
              <a:gd name="connsiteY0" fmla="*/ 256032 h 1929384"/>
              <a:gd name="connsiteX1" fmla="*/ 0 w 9144000"/>
              <a:gd name="connsiteY1" fmla="*/ 1929384 h 1929384"/>
              <a:gd name="connsiteX2" fmla="*/ 2971800 w 9144000"/>
              <a:gd name="connsiteY2" fmla="*/ 1307592 h 1929384"/>
              <a:gd name="connsiteX3" fmla="*/ 9134856 w 9144000"/>
              <a:gd name="connsiteY3" fmla="*/ 1609344 h 1929384"/>
              <a:gd name="connsiteX4" fmla="*/ 9144000 w 9144000"/>
              <a:gd name="connsiteY4" fmla="*/ 0 h 1929384"/>
              <a:gd name="connsiteX5" fmla="*/ 8503920 w 9144000"/>
              <a:gd name="connsiteY5" fmla="*/ 0 h 1929384"/>
              <a:gd name="connsiteX6" fmla="*/ 3858768 w 9144000"/>
              <a:gd name="connsiteY6" fmla="*/ 320040 h 1929384"/>
              <a:gd name="connsiteX7" fmla="*/ 0 w 9144000"/>
              <a:gd name="connsiteY7" fmla="*/ 256032 h 1929384"/>
              <a:gd name="connsiteX0" fmla="*/ 0 w 9144000"/>
              <a:gd name="connsiteY0" fmla="*/ 256032 h 1929384"/>
              <a:gd name="connsiteX1" fmla="*/ 0 w 9144000"/>
              <a:gd name="connsiteY1" fmla="*/ 1929384 h 1929384"/>
              <a:gd name="connsiteX2" fmla="*/ 2971800 w 9144000"/>
              <a:gd name="connsiteY2" fmla="*/ 1307592 h 1929384"/>
              <a:gd name="connsiteX3" fmla="*/ 9134856 w 9144000"/>
              <a:gd name="connsiteY3" fmla="*/ 1609344 h 1929384"/>
              <a:gd name="connsiteX4" fmla="*/ 9144000 w 9144000"/>
              <a:gd name="connsiteY4" fmla="*/ 0 h 1929384"/>
              <a:gd name="connsiteX5" fmla="*/ 8503920 w 9144000"/>
              <a:gd name="connsiteY5" fmla="*/ 0 h 1929384"/>
              <a:gd name="connsiteX6" fmla="*/ 3858768 w 9144000"/>
              <a:gd name="connsiteY6" fmla="*/ 320040 h 1929384"/>
              <a:gd name="connsiteX7" fmla="*/ 0 w 9144000"/>
              <a:gd name="connsiteY7" fmla="*/ 256032 h 1929384"/>
              <a:gd name="connsiteX0" fmla="*/ 0 w 9144000"/>
              <a:gd name="connsiteY0" fmla="*/ 256032 h 1929384"/>
              <a:gd name="connsiteX1" fmla="*/ 0 w 9144000"/>
              <a:gd name="connsiteY1" fmla="*/ 1929384 h 1929384"/>
              <a:gd name="connsiteX2" fmla="*/ 2971800 w 9144000"/>
              <a:gd name="connsiteY2" fmla="*/ 1307592 h 1929384"/>
              <a:gd name="connsiteX3" fmla="*/ 9134856 w 9144000"/>
              <a:gd name="connsiteY3" fmla="*/ 1609344 h 1929384"/>
              <a:gd name="connsiteX4" fmla="*/ 9144000 w 9144000"/>
              <a:gd name="connsiteY4" fmla="*/ 0 h 1929384"/>
              <a:gd name="connsiteX5" fmla="*/ 8503920 w 9144000"/>
              <a:gd name="connsiteY5" fmla="*/ 0 h 1929384"/>
              <a:gd name="connsiteX6" fmla="*/ 3858768 w 9144000"/>
              <a:gd name="connsiteY6" fmla="*/ 320040 h 1929384"/>
              <a:gd name="connsiteX7" fmla="*/ 0 w 9144000"/>
              <a:gd name="connsiteY7" fmla="*/ 256032 h 1929384"/>
              <a:gd name="connsiteX0" fmla="*/ 0 w 9144000"/>
              <a:gd name="connsiteY0" fmla="*/ 256032 h 1929384"/>
              <a:gd name="connsiteX1" fmla="*/ 0 w 9144000"/>
              <a:gd name="connsiteY1" fmla="*/ 1929384 h 1929384"/>
              <a:gd name="connsiteX2" fmla="*/ 2971800 w 9144000"/>
              <a:gd name="connsiteY2" fmla="*/ 1307592 h 1929384"/>
              <a:gd name="connsiteX3" fmla="*/ 9134856 w 9144000"/>
              <a:gd name="connsiteY3" fmla="*/ 1609344 h 1929384"/>
              <a:gd name="connsiteX4" fmla="*/ 9144000 w 9144000"/>
              <a:gd name="connsiteY4" fmla="*/ 0 h 1929384"/>
              <a:gd name="connsiteX5" fmla="*/ 8503920 w 9144000"/>
              <a:gd name="connsiteY5" fmla="*/ 0 h 1929384"/>
              <a:gd name="connsiteX6" fmla="*/ 3858768 w 9144000"/>
              <a:gd name="connsiteY6" fmla="*/ 320040 h 1929384"/>
              <a:gd name="connsiteX7" fmla="*/ 0 w 9144000"/>
              <a:gd name="connsiteY7" fmla="*/ 256032 h 1929384"/>
              <a:gd name="connsiteX0" fmla="*/ 0 w 9144000"/>
              <a:gd name="connsiteY0" fmla="*/ 256032 h 1929384"/>
              <a:gd name="connsiteX1" fmla="*/ 0 w 9144000"/>
              <a:gd name="connsiteY1" fmla="*/ 1929384 h 1929384"/>
              <a:gd name="connsiteX2" fmla="*/ 2971800 w 9144000"/>
              <a:gd name="connsiteY2" fmla="*/ 1307592 h 1929384"/>
              <a:gd name="connsiteX3" fmla="*/ 9134856 w 9144000"/>
              <a:gd name="connsiteY3" fmla="*/ 1609344 h 1929384"/>
              <a:gd name="connsiteX4" fmla="*/ 9144000 w 9144000"/>
              <a:gd name="connsiteY4" fmla="*/ 0 h 1929384"/>
              <a:gd name="connsiteX5" fmla="*/ 8503920 w 9144000"/>
              <a:gd name="connsiteY5" fmla="*/ 0 h 1929384"/>
              <a:gd name="connsiteX6" fmla="*/ 3858768 w 9144000"/>
              <a:gd name="connsiteY6" fmla="*/ 320040 h 1929384"/>
              <a:gd name="connsiteX7" fmla="*/ 0 w 9144000"/>
              <a:gd name="connsiteY7" fmla="*/ 256032 h 1929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4000" h="1929384">
                <a:moveTo>
                  <a:pt x="0" y="256032"/>
                </a:moveTo>
                <a:lnTo>
                  <a:pt x="0" y="1929384"/>
                </a:lnTo>
                <a:cubicBezTo>
                  <a:pt x="574548" y="1726692"/>
                  <a:pt x="1449324" y="1360932"/>
                  <a:pt x="2971800" y="1307592"/>
                </a:cubicBezTo>
                <a:cubicBezTo>
                  <a:pt x="4494276" y="1254252"/>
                  <a:pt x="7606284" y="1872996"/>
                  <a:pt x="9134856" y="1609344"/>
                </a:cubicBezTo>
                <a:lnTo>
                  <a:pt x="9144000" y="0"/>
                </a:lnTo>
                <a:lnTo>
                  <a:pt x="8503920" y="0"/>
                </a:lnTo>
                <a:cubicBezTo>
                  <a:pt x="7543800" y="844296"/>
                  <a:pt x="5111496" y="420624"/>
                  <a:pt x="3858768" y="320040"/>
                </a:cubicBezTo>
                <a:cubicBezTo>
                  <a:pt x="2606040" y="219456"/>
                  <a:pt x="1435608" y="76200"/>
                  <a:pt x="0" y="256032"/>
                </a:cubicBezTo>
                <a:close/>
              </a:path>
            </a:pathLst>
          </a:custGeom>
          <a:solidFill>
            <a:srgbClr val="40C6D8">
              <a:alpha val="4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Freeform 8"/>
          <p:cNvSpPr/>
          <p:nvPr/>
        </p:nvSpPr>
        <p:spPr bwMode="invGray">
          <a:xfrm>
            <a:off x="-509" y="228600"/>
            <a:ext cx="12192508" cy="1409700"/>
          </a:xfrm>
          <a:custGeom>
            <a:avLst/>
            <a:gdLst>
              <a:gd name="connsiteX0" fmla="*/ 0 w 9144000"/>
              <a:gd name="connsiteY0" fmla="*/ 393192 h 1344168"/>
              <a:gd name="connsiteX1" fmla="*/ 4544568 w 9144000"/>
              <a:gd name="connsiteY1" fmla="*/ 201168 h 1344168"/>
              <a:gd name="connsiteX2" fmla="*/ 9144000 w 9144000"/>
              <a:gd name="connsiteY2" fmla="*/ 0 h 1344168"/>
              <a:gd name="connsiteX3" fmla="*/ 9144000 w 9144000"/>
              <a:gd name="connsiteY3" fmla="*/ 1042416 h 1344168"/>
              <a:gd name="connsiteX4" fmla="*/ 4407408 w 9144000"/>
              <a:gd name="connsiteY4" fmla="*/ 978408 h 1344168"/>
              <a:gd name="connsiteX5" fmla="*/ 9144 w 9144000"/>
              <a:gd name="connsiteY5" fmla="*/ 1344168 h 1344168"/>
              <a:gd name="connsiteX6" fmla="*/ 0 w 9144000"/>
              <a:gd name="connsiteY6" fmla="*/ 393192 h 1344168"/>
              <a:gd name="connsiteX0" fmla="*/ 0 w 9144000"/>
              <a:gd name="connsiteY0" fmla="*/ 426720 h 1377696"/>
              <a:gd name="connsiteX1" fmla="*/ 4544568 w 9144000"/>
              <a:gd name="connsiteY1" fmla="*/ 234696 h 1377696"/>
              <a:gd name="connsiteX2" fmla="*/ 9144000 w 9144000"/>
              <a:gd name="connsiteY2" fmla="*/ 33528 h 1377696"/>
              <a:gd name="connsiteX3" fmla="*/ 9144000 w 9144000"/>
              <a:gd name="connsiteY3" fmla="*/ 1075944 h 1377696"/>
              <a:gd name="connsiteX4" fmla="*/ 4407408 w 9144000"/>
              <a:gd name="connsiteY4" fmla="*/ 1011936 h 1377696"/>
              <a:gd name="connsiteX5" fmla="*/ 9144 w 9144000"/>
              <a:gd name="connsiteY5" fmla="*/ 1377696 h 1377696"/>
              <a:gd name="connsiteX6" fmla="*/ 0 w 9144000"/>
              <a:gd name="connsiteY6" fmla="*/ 426720 h 1377696"/>
              <a:gd name="connsiteX0" fmla="*/ 0 w 9144000"/>
              <a:gd name="connsiteY0" fmla="*/ 426720 h 1377696"/>
              <a:gd name="connsiteX1" fmla="*/ 4544568 w 9144000"/>
              <a:gd name="connsiteY1" fmla="*/ 234696 h 1377696"/>
              <a:gd name="connsiteX2" fmla="*/ 9144000 w 9144000"/>
              <a:gd name="connsiteY2" fmla="*/ 33528 h 1377696"/>
              <a:gd name="connsiteX3" fmla="*/ 9144000 w 9144000"/>
              <a:gd name="connsiteY3" fmla="*/ 1075944 h 1377696"/>
              <a:gd name="connsiteX4" fmla="*/ 4407408 w 9144000"/>
              <a:gd name="connsiteY4" fmla="*/ 1011936 h 1377696"/>
              <a:gd name="connsiteX5" fmla="*/ 9144 w 9144000"/>
              <a:gd name="connsiteY5" fmla="*/ 1377696 h 1377696"/>
              <a:gd name="connsiteX6" fmla="*/ 0 w 9144000"/>
              <a:gd name="connsiteY6" fmla="*/ 426720 h 1377696"/>
              <a:gd name="connsiteX0" fmla="*/ 0 w 9144000"/>
              <a:gd name="connsiteY0" fmla="*/ 426720 h 1377696"/>
              <a:gd name="connsiteX1" fmla="*/ 4544568 w 9144000"/>
              <a:gd name="connsiteY1" fmla="*/ 234696 h 1377696"/>
              <a:gd name="connsiteX2" fmla="*/ 9144000 w 9144000"/>
              <a:gd name="connsiteY2" fmla="*/ 33528 h 1377696"/>
              <a:gd name="connsiteX3" fmla="*/ 9144000 w 9144000"/>
              <a:gd name="connsiteY3" fmla="*/ 1075944 h 1377696"/>
              <a:gd name="connsiteX4" fmla="*/ 4407408 w 9144000"/>
              <a:gd name="connsiteY4" fmla="*/ 1011936 h 1377696"/>
              <a:gd name="connsiteX5" fmla="*/ 9144 w 9144000"/>
              <a:gd name="connsiteY5" fmla="*/ 1377696 h 1377696"/>
              <a:gd name="connsiteX6" fmla="*/ 0 w 9144000"/>
              <a:gd name="connsiteY6" fmla="*/ 426720 h 1377696"/>
              <a:gd name="connsiteX0" fmla="*/ 0 w 9144000"/>
              <a:gd name="connsiteY0" fmla="*/ 426720 h 1377696"/>
              <a:gd name="connsiteX1" fmla="*/ 4544568 w 9144000"/>
              <a:gd name="connsiteY1" fmla="*/ 234696 h 1377696"/>
              <a:gd name="connsiteX2" fmla="*/ 9144000 w 9144000"/>
              <a:gd name="connsiteY2" fmla="*/ 33528 h 1377696"/>
              <a:gd name="connsiteX3" fmla="*/ 9144000 w 9144000"/>
              <a:gd name="connsiteY3" fmla="*/ 1075944 h 1377696"/>
              <a:gd name="connsiteX4" fmla="*/ 4407408 w 9144000"/>
              <a:gd name="connsiteY4" fmla="*/ 1011936 h 1377696"/>
              <a:gd name="connsiteX5" fmla="*/ 9144 w 9144000"/>
              <a:gd name="connsiteY5" fmla="*/ 1377696 h 1377696"/>
              <a:gd name="connsiteX6" fmla="*/ 0 w 9144000"/>
              <a:gd name="connsiteY6" fmla="*/ 426720 h 1377696"/>
              <a:gd name="connsiteX0" fmla="*/ 0 w 9144000"/>
              <a:gd name="connsiteY0" fmla="*/ 426720 h 1475232"/>
              <a:gd name="connsiteX1" fmla="*/ 4544568 w 9144000"/>
              <a:gd name="connsiteY1" fmla="*/ 234696 h 1475232"/>
              <a:gd name="connsiteX2" fmla="*/ 9144000 w 9144000"/>
              <a:gd name="connsiteY2" fmla="*/ 33528 h 1475232"/>
              <a:gd name="connsiteX3" fmla="*/ 9144000 w 9144000"/>
              <a:gd name="connsiteY3" fmla="*/ 1075944 h 1475232"/>
              <a:gd name="connsiteX4" fmla="*/ 4407408 w 9144000"/>
              <a:gd name="connsiteY4" fmla="*/ 1011936 h 1475232"/>
              <a:gd name="connsiteX5" fmla="*/ 9144 w 9144000"/>
              <a:gd name="connsiteY5" fmla="*/ 1377696 h 1475232"/>
              <a:gd name="connsiteX6" fmla="*/ 0 w 9144000"/>
              <a:gd name="connsiteY6" fmla="*/ 426720 h 1475232"/>
              <a:gd name="connsiteX0" fmla="*/ 0 w 9144000"/>
              <a:gd name="connsiteY0" fmla="*/ 426720 h 1475232"/>
              <a:gd name="connsiteX1" fmla="*/ 4544568 w 9144000"/>
              <a:gd name="connsiteY1" fmla="*/ 234696 h 1475232"/>
              <a:gd name="connsiteX2" fmla="*/ 9144000 w 9144000"/>
              <a:gd name="connsiteY2" fmla="*/ 33528 h 1475232"/>
              <a:gd name="connsiteX3" fmla="*/ 9144000 w 9144000"/>
              <a:gd name="connsiteY3" fmla="*/ 1075944 h 1475232"/>
              <a:gd name="connsiteX4" fmla="*/ 4407408 w 9144000"/>
              <a:gd name="connsiteY4" fmla="*/ 1011936 h 1475232"/>
              <a:gd name="connsiteX5" fmla="*/ 9144 w 9144000"/>
              <a:gd name="connsiteY5" fmla="*/ 1377696 h 1475232"/>
              <a:gd name="connsiteX6" fmla="*/ 0 w 9144000"/>
              <a:gd name="connsiteY6" fmla="*/ 426720 h 1475232"/>
              <a:gd name="connsiteX0" fmla="*/ 0 w 9144000"/>
              <a:gd name="connsiteY0" fmla="*/ 426720 h 1377696"/>
              <a:gd name="connsiteX1" fmla="*/ 4544568 w 9144000"/>
              <a:gd name="connsiteY1" fmla="*/ 234696 h 1377696"/>
              <a:gd name="connsiteX2" fmla="*/ 9144000 w 9144000"/>
              <a:gd name="connsiteY2" fmla="*/ 33528 h 1377696"/>
              <a:gd name="connsiteX3" fmla="*/ 9144000 w 9144000"/>
              <a:gd name="connsiteY3" fmla="*/ 1075944 h 1377696"/>
              <a:gd name="connsiteX4" fmla="*/ 4407408 w 9144000"/>
              <a:gd name="connsiteY4" fmla="*/ 1011936 h 1377696"/>
              <a:gd name="connsiteX5" fmla="*/ 9144 w 9144000"/>
              <a:gd name="connsiteY5" fmla="*/ 1377696 h 1377696"/>
              <a:gd name="connsiteX6" fmla="*/ 0 w 9144000"/>
              <a:gd name="connsiteY6" fmla="*/ 426720 h 1377696"/>
              <a:gd name="connsiteX0" fmla="*/ 0 w 9144000"/>
              <a:gd name="connsiteY0" fmla="*/ 426720 h 1409700"/>
              <a:gd name="connsiteX1" fmla="*/ 4544568 w 9144000"/>
              <a:gd name="connsiteY1" fmla="*/ 234696 h 1409700"/>
              <a:gd name="connsiteX2" fmla="*/ 9144000 w 9144000"/>
              <a:gd name="connsiteY2" fmla="*/ 33528 h 1409700"/>
              <a:gd name="connsiteX3" fmla="*/ 9144000 w 9144000"/>
              <a:gd name="connsiteY3" fmla="*/ 1075944 h 1409700"/>
              <a:gd name="connsiteX4" fmla="*/ 4407408 w 9144000"/>
              <a:gd name="connsiteY4" fmla="*/ 1011936 h 1409700"/>
              <a:gd name="connsiteX5" fmla="*/ 9144 w 9144000"/>
              <a:gd name="connsiteY5" fmla="*/ 1377696 h 1409700"/>
              <a:gd name="connsiteX6" fmla="*/ 0 w 9144000"/>
              <a:gd name="connsiteY6" fmla="*/ 426720 h 1409700"/>
              <a:gd name="connsiteX0" fmla="*/ 381 w 9144381"/>
              <a:gd name="connsiteY0" fmla="*/ 426720 h 1409700"/>
              <a:gd name="connsiteX1" fmla="*/ 4544949 w 9144381"/>
              <a:gd name="connsiteY1" fmla="*/ 234696 h 1409700"/>
              <a:gd name="connsiteX2" fmla="*/ 9144381 w 9144381"/>
              <a:gd name="connsiteY2" fmla="*/ 33528 h 1409700"/>
              <a:gd name="connsiteX3" fmla="*/ 9144381 w 9144381"/>
              <a:gd name="connsiteY3" fmla="*/ 1075944 h 1409700"/>
              <a:gd name="connsiteX4" fmla="*/ 4407789 w 9144381"/>
              <a:gd name="connsiteY4" fmla="*/ 1011936 h 1409700"/>
              <a:gd name="connsiteX5" fmla="*/ 0 w 9144381"/>
              <a:gd name="connsiteY5" fmla="*/ 1384071 h 1409700"/>
              <a:gd name="connsiteX6" fmla="*/ 381 w 9144381"/>
              <a:gd name="connsiteY6" fmla="*/ 426720 h 1409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44381" h="1409700">
                <a:moveTo>
                  <a:pt x="381" y="426720"/>
                </a:moveTo>
                <a:cubicBezTo>
                  <a:pt x="1664589" y="0"/>
                  <a:pt x="3036189" y="134112"/>
                  <a:pt x="4544949" y="234696"/>
                </a:cubicBezTo>
                <a:cubicBezTo>
                  <a:pt x="6053709" y="335280"/>
                  <a:pt x="8239125" y="509016"/>
                  <a:pt x="9144381" y="33528"/>
                </a:cubicBezTo>
                <a:lnTo>
                  <a:pt x="9144381" y="1075944"/>
                </a:lnTo>
                <a:cubicBezTo>
                  <a:pt x="8004429" y="1409700"/>
                  <a:pt x="5931852" y="960582"/>
                  <a:pt x="4407789" y="1011936"/>
                </a:cubicBezTo>
                <a:cubicBezTo>
                  <a:pt x="2883726" y="1063290"/>
                  <a:pt x="1237488" y="1109751"/>
                  <a:pt x="0" y="1384071"/>
                </a:cubicBezTo>
                <a:lnTo>
                  <a:pt x="381" y="426720"/>
                </a:lnTo>
                <a:close/>
              </a:path>
            </a:pathLst>
          </a:cu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Oval 9"/>
          <p:cNvSpPr/>
          <p:nvPr/>
        </p:nvSpPr>
        <p:spPr bwMode="gray">
          <a:xfrm>
            <a:off x="11082528" y="100584"/>
            <a:ext cx="816864" cy="612648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  <a:alpha val="90000"/>
                </a:schemeClr>
              </a:gs>
              <a:gs pos="76000">
                <a:schemeClr val="accent1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" name="Oval 10"/>
          <p:cNvSpPr/>
          <p:nvPr/>
        </p:nvSpPr>
        <p:spPr bwMode="gray">
          <a:xfrm>
            <a:off x="10082784" y="173736"/>
            <a:ext cx="487680" cy="365760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20000"/>
                  <a:lumOff val="80000"/>
                  <a:alpha val="90000"/>
                </a:schemeClr>
              </a:gs>
              <a:gs pos="76000">
                <a:schemeClr val="accent4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" name="Oval 11"/>
          <p:cNvSpPr/>
          <p:nvPr/>
        </p:nvSpPr>
        <p:spPr bwMode="gray">
          <a:xfrm>
            <a:off x="280416" y="932688"/>
            <a:ext cx="1328928" cy="996696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20000"/>
                  <a:lumOff val="80000"/>
                </a:schemeClr>
              </a:gs>
              <a:gs pos="100000">
                <a:schemeClr val="accent3">
                  <a:alpha val="54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10972800" cy="11430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874520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874520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281A9-A418-4FA9-BF3E-1146A2D1142E}" type="datetime1">
              <a:rPr lang="en-US" altLang="ko-KR" smtClean="0"/>
              <a:t>9/25/2024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6165224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624328"/>
            <a:ext cx="5386917" cy="369417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624328"/>
            <a:ext cx="5389033" cy="369417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281A9-A418-4FA9-BF3E-1146A2D1142E}" type="datetime1">
              <a:rPr lang="en-US" altLang="ko-KR" smtClean="0"/>
              <a:t>9/25/2024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Oval 9"/>
          <p:cNvSpPr/>
          <p:nvPr/>
        </p:nvSpPr>
        <p:spPr bwMode="gray">
          <a:xfrm>
            <a:off x="10972800" y="1005840"/>
            <a:ext cx="816864" cy="612648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  <a:alpha val="90000"/>
                </a:schemeClr>
              </a:gs>
              <a:gs pos="76000">
                <a:schemeClr val="accent1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" name="Oval 10"/>
          <p:cNvSpPr/>
          <p:nvPr/>
        </p:nvSpPr>
        <p:spPr bwMode="gray">
          <a:xfrm>
            <a:off x="10265664" y="969264"/>
            <a:ext cx="512064" cy="384048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20000"/>
                  <a:lumOff val="80000"/>
                  <a:alpha val="90000"/>
                </a:schemeClr>
              </a:gs>
              <a:gs pos="76000">
                <a:schemeClr val="accent4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" name="Oval 11"/>
          <p:cNvSpPr/>
          <p:nvPr/>
        </p:nvSpPr>
        <p:spPr bwMode="gray">
          <a:xfrm>
            <a:off x="377952" y="786384"/>
            <a:ext cx="1328928" cy="996696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20000"/>
                  <a:lumOff val="80000"/>
                </a:schemeClr>
              </a:gs>
              <a:gs pos="100000">
                <a:schemeClr val="accent3">
                  <a:alpha val="54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black">
          <a:xfrm>
            <a:off x="609600" y="1874520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 bwMode="black">
          <a:xfrm>
            <a:off x="6193368" y="1874520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2796022973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9"/>
          <p:cNvSpPr/>
          <p:nvPr/>
        </p:nvSpPr>
        <p:spPr bwMode="gray">
          <a:xfrm>
            <a:off x="0" y="1"/>
            <a:ext cx="12200827" cy="1281822"/>
          </a:xfrm>
          <a:custGeom>
            <a:avLst/>
            <a:gdLst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630680"/>
              <a:gd name="connsiteX1" fmla="*/ 18288 w 9153144"/>
              <a:gd name="connsiteY1" fmla="*/ 1472184 h 1630680"/>
              <a:gd name="connsiteX2" fmla="*/ 2980944 w 9153144"/>
              <a:gd name="connsiteY2" fmla="*/ 960120 h 1630680"/>
              <a:gd name="connsiteX3" fmla="*/ 7114032 w 9153144"/>
              <a:gd name="connsiteY3" fmla="*/ 1353312 h 1630680"/>
              <a:gd name="connsiteX4" fmla="*/ 9144000 w 9153144"/>
              <a:gd name="connsiteY4" fmla="*/ 1106424 h 1630680"/>
              <a:gd name="connsiteX5" fmla="*/ 9153144 w 9153144"/>
              <a:gd name="connsiteY5" fmla="*/ 0 h 1630680"/>
              <a:gd name="connsiteX6" fmla="*/ 0 w 9153144"/>
              <a:gd name="connsiteY6" fmla="*/ 9144 h 1630680"/>
              <a:gd name="connsiteX0" fmla="*/ 0 w 9153144"/>
              <a:gd name="connsiteY0" fmla="*/ 9144 h 1630680"/>
              <a:gd name="connsiteX1" fmla="*/ 18288 w 9153144"/>
              <a:gd name="connsiteY1" fmla="*/ 1472184 h 1630680"/>
              <a:gd name="connsiteX2" fmla="*/ 2980944 w 9153144"/>
              <a:gd name="connsiteY2" fmla="*/ 960120 h 1630680"/>
              <a:gd name="connsiteX3" fmla="*/ 7114032 w 9153144"/>
              <a:gd name="connsiteY3" fmla="*/ 1353312 h 1630680"/>
              <a:gd name="connsiteX4" fmla="*/ 9144000 w 9153144"/>
              <a:gd name="connsiteY4" fmla="*/ 1106424 h 1630680"/>
              <a:gd name="connsiteX5" fmla="*/ 9153144 w 9153144"/>
              <a:gd name="connsiteY5" fmla="*/ 0 h 1630680"/>
              <a:gd name="connsiteX6" fmla="*/ 0 w 9153144"/>
              <a:gd name="connsiteY6" fmla="*/ 9144 h 1630680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3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52 w 9153196"/>
              <a:gd name="connsiteY0" fmla="*/ 914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9144 h 1481136"/>
              <a:gd name="connsiteX0" fmla="*/ 52 w 9153196"/>
              <a:gd name="connsiteY0" fmla="*/ 128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1284 h 1481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80996 w 9153196"/>
              <a:gd name="connsiteY2" fmla="*/ 960120 h 1862136"/>
              <a:gd name="connsiteX3" fmla="*/ 6739180 w 9153196"/>
              <a:gd name="connsiteY3" fmla="*/ 1316736 h 1862136"/>
              <a:gd name="connsiteX4" fmla="*/ 9144052 w 9153196"/>
              <a:gd name="connsiteY4" fmla="*/ 1106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739180 w 9153196"/>
              <a:gd name="connsiteY3" fmla="*/ 1316736 h 1862136"/>
              <a:gd name="connsiteX4" fmla="*/ 9144052 w 9153196"/>
              <a:gd name="connsiteY4" fmla="*/ 1106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739180 w 9153196"/>
              <a:gd name="connsiteY3" fmla="*/ 1316736 h 1862136"/>
              <a:gd name="connsiteX4" fmla="*/ 9144052 w 9153196"/>
              <a:gd name="connsiteY4" fmla="*/ 1487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281980 w 9153196"/>
              <a:gd name="connsiteY3" fmla="*/ 1469136 h 1862136"/>
              <a:gd name="connsiteX4" fmla="*/ 9144052 w 9153196"/>
              <a:gd name="connsiteY4" fmla="*/ 1487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281980 w 9153196"/>
              <a:gd name="connsiteY3" fmla="*/ 1469136 h 1862136"/>
              <a:gd name="connsiteX4" fmla="*/ 9144052 w 9153196"/>
              <a:gd name="connsiteY4" fmla="*/ 1487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281980 w 9153196"/>
              <a:gd name="connsiteY3" fmla="*/ 1469136 h 1862136"/>
              <a:gd name="connsiteX4" fmla="*/ 9144052 w 9153196"/>
              <a:gd name="connsiteY4" fmla="*/ 1487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6108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281980 w 9153196"/>
              <a:gd name="connsiteY3" fmla="*/ 1469136 h 1862136"/>
              <a:gd name="connsiteX4" fmla="*/ 9144052 w 9153196"/>
              <a:gd name="connsiteY4" fmla="*/ 1487424 h 1862136"/>
              <a:gd name="connsiteX5" fmla="*/ 9153196 w 9153196"/>
              <a:gd name="connsiteY5" fmla="*/ 0 h 1862136"/>
              <a:gd name="connsiteX6" fmla="*/ 52 w 9153196"/>
              <a:gd name="connsiteY6" fmla="*/ 610884 h 18621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2999284 w 9153196"/>
              <a:gd name="connsiteY2" fmla="*/ 441960 h 1252536"/>
              <a:gd name="connsiteX3" fmla="*/ 6281980 w 9153196"/>
              <a:gd name="connsiteY3" fmla="*/ 859536 h 1252536"/>
              <a:gd name="connsiteX4" fmla="*/ 9144052 w 9153196"/>
              <a:gd name="connsiteY4" fmla="*/ 877824 h 1252536"/>
              <a:gd name="connsiteX5" fmla="*/ 9153196 w 9153196"/>
              <a:gd name="connsiteY5" fmla="*/ 0 h 1252536"/>
              <a:gd name="connsiteX6" fmla="*/ 52 w 9153196"/>
              <a:gd name="connsiteY6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010829 w 9153196"/>
              <a:gd name="connsiteY2" fmla="*/ 483524 h 1252536"/>
              <a:gd name="connsiteX3" fmla="*/ 6281980 w 9153196"/>
              <a:gd name="connsiteY3" fmla="*/ 859536 h 1252536"/>
              <a:gd name="connsiteX4" fmla="*/ 9144052 w 9153196"/>
              <a:gd name="connsiteY4" fmla="*/ 877824 h 1252536"/>
              <a:gd name="connsiteX5" fmla="*/ 9153196 w 9153196"/>
              <a:gd name="connsiteY5" fmla="*/ 0 h 1252536"/>
              <a:gd name="connsiteX6" fmla="*/ 52 w 9153196"/>
              <a:gd name="connsiteY6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010829 w 9153196"/>
              <a:gd name="connsiteY2" fmla="*/ 483524 h 1252536"/>
              <a:gd name="connsiteX3" fmla="*/ 6281980 w 9153196"/>
              <a:gd name="connsiteY3" fmla="*/ 859536 h 1252536"/>
              <a:gd name="connsiteX4" fmla="*/ 9144052 w 9153196"/>
              <a:gd name="connsiteY4" fmla="*/ 877824 h 1252536"/>
              <a:gd name="connsiteX5" fmla="*/ 9153196 w 9153196"/>
              <a:gd name="connsiteY5" fmla="*/ 0 h 1252536"/>
              <a:gd name="connsiteX6" fmla="*/ 52 w 9153196"/>
              <a:gd name="connsiteY6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010829 w 9153196"/>
              <a:gd name="connsiteY2" fmla="*/ 483524 h 1252536"/>
              <a:gd name="connsiteX3" fmla="*/ 6281980 w 9153196"/>
              <a:gd name="connsiteY3" fmla="*/ 859536 h 1252536"/>
              <a:gd name="connsiteX4" fmla="*/ 9144052 w 9153196"/>
              <a:gd name="connsiteY4" fmla="*/ 877824 h 1252536"/>
              <a:gd name="connsiteX5" fmla="*/ 9153196 w 9153196"/>
              <a:gd name="connsiteY5" fmla="*/ 0 h 1252536"/>
              <a:gd name="connsiteX6" fmla="*/ 52 w 9153196"/>
              <a:gd name="connsiteY6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620429 w 9153196"/>
              <a:gd name="connsiteY2" fmla="*/ 483524 h 1252536"/>
              <a:gd name="connsiteX3" fmla="*/ 6281980 w 9153196"/>
              <a:gd name="connsiteY3" fmla="*/ 859536 h 1252536"/>
              <a:gd name="connsiteX4" fmla="*/ 9144052 w 9153196"/>
              <a:gd name="connsiteY4" fmla="*/ 877824 h 1252536"/>
              <a:gd name="connsiteX5" fmla="*/ 9153196 w 9153196"/>
              <a:gd name="connsiteY5" fmla="*/ 0 h 1252536"/>
              <a:gd name="connsiteX6" fmla="*/ 52 w 9153196"/>
              <a:gd name="connsiteY6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620429 w 9153196"/>
              <a:gd name="connsiteY2" fmla="*/ 483524 h 1252536"/>
              <a:gd name="connsiteX3" fmla="*/ 6281980 w 9153196"/>
              <a:gd name="connsiteY3" fmla="*/ 859536 h 1252536"/>
              <a:gd name="connsiteX4" fmla="*/ 9144052 w 9153196"/>
              <a:gd name="connsiteY4" fmla="*/ 877824 h 1252536"/>
              <a:gd name="connsiteX5" fmla="*/ 9153196 w 9153196"/>
              <a:gd name="connsiteY5" fmla="*/ 0 h 1252536"/>
              <a:gd name="connsiteX6" fmla="*/ 52 w 9153196"/>
              <a:gd name="connsiteY6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620429 w 9153196"/>
              <a:gd name="connsiteY2" fmla="*/ 483524 h 1252536"/>
              <a:gd name="connsiteX3" fmla="*/ 9144052 w 9153196"/>
              <a:gd name="connsiteY3" fmla="*/ 877824 h 1252536"/>
              <a:gd name="connsiteX4" fmla="*/ 9153196 w 9153196"/>
              <a:gd name="connsiteY4" fmla="*/ 0 h 1252536"/>
              <a:gd name="connsiteX5" fmla="*/ 52 w 9153196"/>
              <a:gd name="connsiteY5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620429 w 9153196"/>
              <a:gd name="connsiteY2" fmla="*/ 483524 h 1252536"/>
              <a:gd name="connsiteX3" fmla="*/ 9144052 w 9153196"/>
              <a:gd name="connsiteY3" fmla="*/ 877824 h 1252536"/>
              <a:gd name="connsiteX4" fmla="*/ 9153196 w 9153196"/>
              <a:gd name="connsiteY4" fmla="*/ 0 h 1252536"/>
              <a:gd name="connsiteX5" fmla="*/ 52 w 9153196"/>
              <a:gd name="connsiteY5" fmla="*/ 1284 h 1252536"/>
              <a:gd name="connsiteX0" fmla="*/ 52 w 9153196"/>
              <a:gd name="connsiteY0" fmla="*/ 1284 h 1279374"/>
              <a:gd name="connsiteX1" fmla="*/ 0 w 9153196"/>
              <a:gd name="connsiteY1" fmla="*/ 1252536 h 1279374"/>
              <a:gd name="connsiteX2" fmla="*/ 3620429 w 9153196"/>
              <a:gd name="connsiteY2" fmla="*/ 483524 h 1279374"/>
              <a:gd name="connsiteX3" fmla="*/ 9144052 w 9153196"/>
              <a:gd name="connsiteY3" fmla="*/ 877824 h 1279374"/>
              <a:gd name="connsiteX4" fmla="*/ 9153196 w 9153196"/>
              <a:gd name="connsiteY4" fmla="*/ 0 h 1279374"/>
              <a:gd name="connsiteX5" fmla="*/ 52 w 9153196"/>
              <a:gd name="connsiteY5" fmla="*/ 1284 h 1279374"/>
              <a:gd name="connsiteX0" fmla="*/ 52 w 9150620"/>
              <a:gd name="connsiteY0" fmla="*/ 1284 h 1279374"/>
              <a:gd name="connsiteX1" fmla="*/ 0 w 9150620"/>
              <a:gd name="connsiteY1" fmla="*/ 1252536 h 1279374"/>
              <a:gd name="connsiteX2" fmla="*/ 3620429 w 9150620"/>
              <a:gd name="connsiteY2" fmla="*/ 483524 h 1279374"/>
              <a:gd name="connsiteX3" fmla="*/ 9144052 w 9150620"/>
              <a:gd name="connsiteY3" fmla="*/ 877824 h 1279374"/>
              <a:gd name="connsiteX4" fmla="*/ 9150620 w 9150620"/>
              <a:gd name="connsiteY4" fmla="*/ 0 h 1279374"/>
              <a:gd name="connsiteX5" fmla="*/ 52 w 9150620"/>
              <a:gd name="connsiteY5" fmla="*/ 1284 h 1279374"/>
              <a:gd name="connsiteX0" fmla="*/ 52 w 9150620"/>
              <a:gd name="connsiteY0" fmla="*/ 1284 h 1279374"/>
              <a:gd name="connsiteX1" fmla="*/ 0 w 9150620"/>
              <a:gd name="connsiteY1" fmla="*/ 1252536 h 1279374"/>
              <a:gd name="connsiteX2" fmla="*/ 3641211 w 9150620"/>
              <a:gd name="connsiteY2" fmla="*/ 459690 h 1279374"/>
              <a:gd name="connsiteX3" fmla="*/ 9144052 w 9150620"/>
              <a:gd name="connsiteY3" fmla="*/ 877824 h 1279374"/>
              <a:gd name="connsiteX4" fmla="*/ 9150620 w 9150620"/>
              <a:gd name="connsiteY4" fmla="*/ 0 h 1279374"/>
              <a:gd name="connsiteX5" fmla="*/ 52 w 9150620"/>
              <a:gd name="connsiteY5" fmla="*/ 1284 h 1279374"/>
              <a:gd name="connsiteX0" fmla="*/ 52 w 9150620"/>
              <a:gd name="connsiteY0" fmla="*/ 1284 h 1279374"/>
              <a:gd name="connsiteX1" fmla="*/ 0 w 9150620"/>
              <a:gd name="connsiteY1" fmla="*/ 1252536 h 1279374"/>
              <a:gd name="connsiteX2" fmla="*/ 3641211 w 9150620"/>
              <a:gd name="connsiteY2" fmla="*/ 459690 h 1279374"/>
              <a:gd name="connsiteX3" fmla="*/ 9144052 w 9150620"/>
              <a:gd name="connsiteY3" fmla="*/ 877824 h 1279374"/>
              <a:gd name="connsiteX4" fmla="*/ 9150620 w 9150620"/>
              <a:gd name="connsiteY4" fmla="*/ 0 h 1279374"/>
              <a:gd name="connsiteX5" fmla="*/ 52 w 9150620"/>
              <a:gd name="connsiteY5" fmla="*/ 1284 h 1279374"/>
              <a:gd name="connsiteX0" fmla="*/ 52 w 9150620"/>
              <a:gd name="connsiteY0" fmla="*/ 1284 h 1279374"/>
              <a:gd name="connsiteX1" fmla="*/ 0 w 9150620"/>
              <a:gd name="connsiteY1" fmla="*/ 1252536 h 1279374"/>
              <a:gd name="connsiteX2" fmla="*/ 3622738 w 9150620"/>
              <a:gd name="connsiteY2" fmla="*/ 425264 h 1279374"/>
              <a:gd name="connsiteX3" fmla="*/ 9144052 w 9150620"/>
              <a:gd name="connsiteY3" fmla="*/ 877824 h 1279374"/>
              <a:gd name="connsiteX4" fmla="*/ 9150620 w 9150620"/>
              <a:gd name="connsiteY4" fmla="*/ 0 h 1279374"/>
              <a:gd name="connsiteX5" fmla="*/ 52 w 9150620"/>
              <a:gd name="connsiteY5" fmla="*/ 1284 h 1279374"/>
              <a:gd name="connsiteX0" fmla="*/ 52 w 9150620"/>
              <a:gd name="connsiteY0" fmla="*/ 1284 h 1279374"/>
              <a:gd name="connsiteX1" fmla="*/ 0 w 9150620"/>
              <a:gd name="connsiteY1" fmla="*/ 1252536 h 1279374"/>
              <a:gd name="connsiteX2" fmla="*/ 3622738 w 9150620"/>
              <a:gd name="connsiteY2" fmla="*/ 425264 h 1279374"/>
              <a:gd name="connsiteX3" fmla="*/ 9144052 w 9150620"/>
              <a:gd name="connsiteY3" fmla="*/ 877824 h 1279374"/>
              <a:gd name="connsiteX4" fmla="*/ 9150620 w 9150620"/>
              <a:gd name="connsiteY4" fmla="*/ 0 h 1279374"/>
              <a:gd name="connsiteX5" fmla="*/ 52 w 9150620"/>
              <a:gd name="connsiteY5" fmla="*/ 1284 h 1279374"/>
              <a:gd name="connsiteX0" fmla="*/ 52 w 9150620"/>
              <a:gd name="connsiteY0" fmla="*/ 1284 h 1279374"/>
              <a:gd name="connsiteX1" fmla="*/ 0 w 9150620"/>
              <a:gd name="connsiteY1" fmla="*/ 1252536 h 1279374"/>
              <a:gd name="connsiteX2" fmla="*/ 3622738 w 9150620"/>
              <a:gd name="connsiteY2" fmla="*/ 425264 h 1279374"/>
              <a:gd name="connsiteX3" fmla="*/ 9144052 w 9150620"/>
              <a:gd name="connsiteY3" fmla="*/ 877824 h 1279374"/>
              <a:gd name="connsiteX4" fmla="*/ 9150620 w 9150620"/>
              <a:gd name="connsiteY4" fmla="*/ 0 h 1279374"/>
              <a:gd name="connsiteX5" fmla="*/ 52 w 9150620"/>
              <a:gd name="connsiteY5" fmla="*/ 1284 h 1279374"/>
              <a:gd name="connsiteX0" fmla="*/ 52 w 9150620"/>
              <a:gd name="connsiteY0" fmla="*/ 1284 h 1252536"/>
              <a:gd name="connsiteX1" fmla="*/ 0 w 9150620"/>
              <a:gd name="connsiteY1" fmla="*/ 1252536 h 1252536"/>
              <a:gd name="connsiteX2" fmla="*/ 3622738 w 9150620"/>
              <a:gd name="connsiteY2" fmla="*/ 425264 h 1252536"/>
              <a:gd name="connsiteX3" fmla="*/ 9144052 w 9150620"/>
              <a:gd name="connsiteY3" fmla="*/ 877824 h 1252536"/>
              <a:gd name="connsiteX4" fmla="*/ 9150620 w 9150620"/>
              <a:gd name="connsiteY4" fmla="*/ 0 h 1252536"/>
              <a:gd name="connsiteX5" fmla="*/ 52 w 9150620"/>
              <a:gd name="connsiteY5" fmla="*/ 1284 h 1252536"/>
              <a:gd name="connsiteX0" fmla="*/ 52 w 9150620"/>
              <a:gd name="connsiteY0" fmla="*/ 1284 h 1252536"/>
              <a:gd name="connsiteX1" fmla="*/ 0 w 9150620"/>
              <a:gd name="connsiteY1" fmla="*/ 1252536 h 1252536"/>
              <a:gd name="connsiteX2" fmla="*/ 3622738 w 9150620"/>
              <a:gd name="connsiteY2" fmla="*/ 425264 h 1252536"/>
              <a:gd name="connsiteX3" fmla="*/ 9144052 w 9150620"/>
              <a:gd name="connsiteY3" fmla="*/ 877824 h 1252536"/>
              <a:gd name="connsiteX4" fmla="*/ 9150620 w 9150620"/>
              <a:gd name="connsiteY4" fmla="*/ 0 h 1252536"/>
              <a:gd name="connsiteX5" fmla="*/ 52 w 9150620"/>
              <a:gd name="connsiteY5" fmla="*/ 1284 h 1252536"/>
              <a:gd name="connsiteX0" fmla="*/ 52 w 9150620"/>
              <a:gd name="connsiteY0" fmla="*/ 1284 h 1340282"/>
              <a:gd name="connsiteX1" fmla="*/ 0 w 9150620"/>
              <a:gd name="connsiteY1" fmla="*/ 1252536 h 1340282"/>
              <a:gd name="connsiteX2" fmla="*/ 3622738 w 9150620"/>
              <a:gd name="connsiteY2" fmla="*/ 425264 h 1340282"/>
              <a:gd name="connsiteX3" fmla="*/ 9144052 w 9150620"/>
              <a:gd name="connsiteY3" fmla="*/ 877824 h 1340282"/>
              <a:gd name="connsiteX4" fmla="*/ 9150620 w 9150620"/>
              <a:gd name="connsiteY4" fmla="*/ 0 h 1340282"/>
              <a:gd name="connsiteX5" fmla="*/ 52 w 9150620"/>
              <a:gd name="connsiteY5" fmla="*/ 1284 h 1340282"/>
              <a:gd name="connsiteX0" fmla="*/ 52 w 9150620"/>
              <a:gd name="connsiteY0" fmla="*/ 1284 h 1470041"/>
              <a:gd name="connsiteX1" fmla="*/ 0 w 9150620"/>
              <a:gd name="connsiteY1" fmla="*/ 1252536 h 1470041"/>
              <a:gd name="connsiteX2" fmla="*/ 3622738 w 9150620"/>
              <a:gd name="connsiteY2" fmla="*/ 425264 h 1470041"/>
              <a:gd name="connsiteX3" fmla="*/ 9144052 w 9150620"/>
              <a:gd name="connsiteY3" fmla="*/ 877824 h 1470041"/>
              <a:gd name="connsiteX4" fmla="*/ 9150620 w 9150620"/>
              <a:gd name="connsiteY4" fmla="*/ 0 h 1470041"/>
              <a:gd name="connsiteX5" fmla="*/ 52 w 9150620"/>
              <a:gd name="connsiteY5" fmla="*/ 1284 h 1470041"/>
              <a:gd name="connsiteX0" fmla="*/ 52 w 9150620"/>
              <a:gd name="connsiteY0" fmla="*/ 1284 h 1470041"/>
              <a:gd name="connsiteX1" fmla="*/ 0 w 9150620"/>
              <a:gd name="connsiteY1" fmla="*/ 1252536 h 1470041"/>
              <a:gd name="connsiteX2" fmla="*/ 3622738 w 9150620"/>
              <a:gd name="connsiteY2" fmla="*/ 425264 h 1470041"/>
              <a:gd name="connsiteX3" fmla="*/ 9144052 w 9150620"/>
              <a:gd name="connsiteY3" fmla="*/ 877824 h 1470041"/>
              <a:gd name="connsiteX4" fmla="*/ 9150620 w 9150620"/>
              <a:gd name="connsiteY4" fmla="*/ 0 h 1470041"/>
              <a:gd name="connsiteX5" fmla="*/ 52 w 9150620"/>
              <a:gd name="connsiteY5" fmla="*/ 1284 h 1470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50620" h="1470041">
                <a:moveTo>
                  <a:pt x="52" y="1284"/>
                </a:moveTo>
                <a:cubicBezTo>
                  <a:pt x="35" y="491948"/>
                  <a:pt x="17" y="761872"/>
                  <a:pt x="0" y="1252536"/>
                </a:cubicBezTo>
                <a:cubicBezTo>
                  <a:pt x="304800" y="1097088"/>
                  <a:pt x="1803165" y="328826"/>
                  <a:pt x="3622738" y="425264"/>
                </a:cubicBezTo>
                <a:cubicBezTo>
                  <a:pt x="5442311" y="521702"/>
                  <a:pt x="6970396" y="1470041"/>
                  <a:pt x="9144052" y="877824"/>
                </a:cubicBezTo>
                <a:cubicBezTo>
                  <a:pt x="9146241" y="585216"/>
                  <a:pt x="9148431" y="292608"/>
                  <a:pt x="9150620" y="0"/>
                </a:cubicBezTo>
                <a:lnTo>
                  <a:pt x="52" y="1284"/>
                </a:lnTo>
                <a:close/>
              </a:path>
            </a:pathLst>
          </a:cu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281A9-A418-4FA9-BF3E-1146A2D1142E}" type="datetime1">
              <a:rPr lang="en-US" altLang="ko-KR" smtClean="0"/>
              <a:t>9/25/2024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reeform 5"/>
          <p:cNvSpPr/>
          <p:nvPr/>
        </p:nvSpPr>
        <p:spPr bwMode="invGray">
          <a:xfrm>
            <a:off x="-69" y="-1972"/>
            <a:ext cx="12192069" cy="1094171"/>
          </a:xfrm>
          <a:custGeom>
            <a:avLst/>
            <a:gdLst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630680"/>
              <a:gd name="connsiteX1" fmla="*/ 18288 w 9153144"/>
              <a:gd name="connsiteY1" fmla="*/ 1472184 h 1630680"/>
              <a:gd name="connsiteX2" fmla="*/ 2980944 w 9153144"/>
              <a:gd name="connsiteY2" fmla="*/ 960120 h 1630680"/>
              <a:gd name="connsiteX3" fmla="*/ 7114032 w 9153144"/>
              <a:gd name="connsiteY3" fmla="*/ 1353312 h 1630680"/>
              <a:gd name="connsiteX4" fmla="*/ 9144000 w 9153144"/>
              <a:gd name="connsiteY4" fmla="*/ 1106424 h 1630680"/>
              <a:gd name="connsiteX5" fmla="*/ 9153144 w 9153144"/>
              <a:gd name="connsiteY5" fmla="*/ 0 h 1630680"/>
              <a:gd name="connsiteX6" fmla="*/ 0 w 9153144"/>
              <a:gd name="connsiteY6" fmla="*/ 9144 h 1630680"/>
              <a:gd name="connsiteX0" fmla="*/ 0 w 9153144"/>
              <a:gd name="connsiteY0" fmla="*/ 9144 h 1630680"/>
              <a:gd name="connsiteX1" fmla="*/ 18288 w 9153144"/>
              <a:gd name="connsiteY1" fmla="*/ 1472184 h 1630680"/>
              <a:gd name="connsiteX2" fmla="*/ 2980944 w 9153144"/>
              <a:gd name="connsiteY2" fmla="*/ 960120 h 1630680"/>
              <a:gd name="connsiteX3" fmla="*/ 7114032 w 9153144"/>
              <a:gd name="connsiteY3" fmla="*/ 1353312 h 1630680"/>
              <a:gd name="connsiteX4" fmla="*/ 9144000 w 9153144"/>
              <a:gd name="connsiteY4" fmla="*/ 1106424 h 1630680"/>
              <a:gd name="connsiteX5" fmla="*/ 9153144 w 9153144"/>
              <a:gd name="connsiteY5" fmla="*/ 0 h 1630680"/>
              <a:gd name="connsiteX6" fmla="*/ 0 w 9153144"/>
              <a:gd name="connsiteY6" fmla="*/ 9144 h 1630680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3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52 w 9153196"/>
              <a:gd name="connsiteY0" fmla="*/ 914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9144 h 1481136"/>
              <a:gd name="connsiteX0" fmla="*/ 52 w 9153196"/>
              <a:gd name="connsiteY0" fmla="*/ 128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1284 h 1481136"/>
              <a:gd name="connsiteX0" fmla="*/ 52 w 9153196"/>
              <a:gd name="connsiteY0" fmla="*/ 76328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763284 h 1481136"/>
              <a:gd name="connsiteX0" fmla="*/ 52 w 9153196"/>
              <a:gd name="connsiteY0" fmla="*/ 1284 h 719136"/>
              <a:gd name="connsiteX1" fmla="*/ 0 w 9153196"/>
              <a:gd name="connsiteY1" fmla="*/ 719136 h 719136"/>
              <a:gd name="connsiteX2" fmla="*/ 2980996 w 9153196"/>
              <a:gd name="connsiteY2" fmla="*/ 198120 h 719136"/>
              <a:gd name="connsiteX3" fmla="*/ 6739180 w 9153196"/>
              <a:gd name="connsiteY3" fmla="*/ 554736 h 719136"/>
              <a:gd name="connsiteX4" fmla="*/ 9144052 w 9153196"/>
              <a:gd name="connsiteY4" fmla="*/ 344424 h 719136"/>
              <a:gd name="connsiteX5" fmla="*/ 9153196 w 9153196"/>
              <a:gd name="connsiteY5" fmla="*/ 0 h 719136"/>
              <a:gd name="connsiteX6" fmla="*/ 52 w 9153196"/>
              <a:gd name="connsiteY6" fmla="*/ 1284 h 719136"/>
              <a:gd name="connsiteX0" fmla="*/ 17 w 9162305"/>
              <a:gd name="connsiteY0" fmla="*/ 0 h 775764"/>
              <a:gd name="connsiteX1" fmla="*/ 9109 w 9162305"/>
              <a:gd name="connsiteY1" fmla="*/ 775764 h 775764"/>
              <a:gd name="connsiteX2" fmla="*/ 2990105 w 9162305"/>
              <a:gd name="connsiteY2" fmla="*/ 254748 h 775764"/>
              <a:gd name="connsiteX3" fmla="*/ 6748289 w 9162305"/>
              <a:gd name="connsiteY3" fmla="*/ 611364 h 775764"/>
              <a:gd name="connsiteX4" fmla="*/ 9153161 w 9162305"/>
              <a:gd name="connsiteY4" fmla="*/ 401052 h 775764"/>
              <a:gd name="connsiteX5" fmla="*/ 9162305 w 9162305"/>
              <a:gd name="connsiteY5" fmla="*/ 56628 h 775764"/>
              <a:gd name="connsiteX6" fmla="*/ 17 w 9162305"/>
              <a:gd name="connsiteY6" fmla="*/ 0 h 775764"/>
              <a:gd name="connsiteX0" fmla="*/ 17 w 9162305"/>
              <a:gd name="connsiteY0" fmla="*/ 0 h 821484"/>
              <a:gd name="connsiteX1" fmla="*/ 9109 w 9162305"/>
              <a:gd name="connsiteY1" fmla="*/ 821484 h 821484"/>
              <a:gd name="connsiteX2" fmla="*/ 2990105 w 9162305"/>
              <a:gd name="connsiteY2" fmla="*/ 300468 h 821484"/>
              <a:gd name="connsiteX3" fmla="*/ 6748289 w 9162305"/>
              <a:gd name="connsiteY3" fmla="*/ 657084 h 821484"/>
              <a:gd name="connsiteX4" fmla="*/ 9153161 w 9162305"/>
              <a:gd name="connsiteY4" fmla="*/ 446772 h 821484"/>
              <a:gd name="connsiteX5" fmla="*/ 9162305 w 9162305"/>
              <a:gd name="connsiteY5" fmla="*/ 102348 h 821484"/>
              <a:gd name="connsiteX6" fmla="*/ 17 w 9162305"/>
              <a:gd name="connsiteY6" fmla="*/ 0 h 821484"/>
              <a:gd name="connsiteX0" fmla="*/ 17 w 9162305"/>
              <a:gd name="connsiteY0" fmla="*/ 0 h 848916"/>
              <a:gd name="connsiteX1" fmla="*/ 9109 w 9162305"/>
              <a:gd name="connsiteY1" fmla="*/ 848916 h 848916"/>
              <a:gd name="connsiteX2" fmla="*/ 2990105 w 9162305"/>
              <a:gd name="connsiteY2" fmla="*/ 327900 h 848916"/>
              <a:gd name="connsiteX3" fmla="*/ 6748289 w 9162305"/>
              <a:gd name="connsiteY3" fmla="*/ 684516 h 848916"/>
              <a:gd name="connsiteX4" fmla="*/ 9153161 w 9162305"/>
              <a:gd name="connsiteY4" fmla="*/ 474204 h 848916"/>
              <a:gd name="connsiteX5" fmla="*/ 9162305 w 9162305"/>
              <a:gd name="connsiteY5" fmla="*/ 129780 h 848916"/>
              <a:gd name="connsiteX6" fmla="*/ 17 w 9162305"/>
              <a:gd name="connsiteY6" fmla="*/ 0 h 848916"/>
              <a:gd name="connsiteX0" fmla="*/ 17 w 9171449"/>
              <a:gd name="connsiteY0" fmla="*/ 0 h 864156"/>
              <a:gd name="connsiteX1" fmla="*/ 18253 w 9171449"/>
              <a:gd name="connsiteY1" fmla="*/ 864156 h 864156"/>
              <a:gd name="connsiteX2" fmla="*/ 2999249 w 9171449"/>
              <a:gd name="connsiteY2" fmla="*/ 343140 h 864156"/>
              <a:gd name="connsiteX3" fmla="*/ 6757433 w 9171449"/>
              <a:gd name="connsiteY3" fmla="*/ 699756 h 864156"/>
              <a:gd name="connsiteX4" fmla="*/ 9162305 w 9171449"/>
              <a:gd name="connsiteY4" fmla="*/ 489444 h 864156"/>
              <a:gd name="connsiteX5" fmla="*/ 9171449 w 9171449"/>
              <a:gd name="connsiteY5" fmla="*/ 145020 h 864156"/>
              <a:gd name="connsiteX6" fmla="*/ 17 w 9171449"/>
              <a:gd name="connsiteY6" fmla="*/ 0 h 864156"/>
              <a:gd name="connsiteX0" fmla="*/ 17 w 9189737"/>
              <a:gd name="connsiteY0" fmla="*/ 0 h 952548"/>
              <a:gd name="connsiteX1" fmla="*/ 36541 w 9189737"/>
              <a:gd name="connsiteY1" fmla="*/ 952548 h 952548"/>
              <a:gd name="connsiteX2" fmla="*/ 3017537 w 9189737"/>
              <a:gd name="connsiteY2" fmla="*/ 431532 h 952548"/>
              <a:gd name="connsiteX3" fmla="*/ 6775721 w 9189737"/>
              <a:gd name="connsiteY3" fmla="*/ 788148 h 952548"/>
              <a:gd name="connsiteX4" fmla="*/ 9180593 w 9189737"/>
              <a:gd name="connsiteY4" fmla="*/ 577836 h 952548"/>
              <a:gd name="connsiteX5" fmla="*/ 9189737 w 9189737"/>
              <a:gd name="connsiteY5" fmla="*/ 233412 h 952548"/>
              <a:gd name="connsiteX6" fmla="*/ 17 w 9189737"/>
              <a:gd name="connsiteY6" fmla="*/ 0 h 952548"/>
              <a:gd name="connsiteX0" fmla="*/ 17 w 9171449"/>
              <a:gd name="connsiteY0" fmla="*/ 0 h 909876"/>
              <a:gd name="connsiteX1" fmla="*/ 18253 w 9171449"/>
              <a:gd name="connsiteY1" fmla="*/ 909876 h 909876"/>
              <a:gd name="connsiteX2" fmla="*/ 2999249 w 9171449"/>
              <a:gd name="connsiteY2" fmla="*/ 388860 h 909876"/>
              <a:gd name="connsiteX3" fmla="*/ 6757433 w 9171449"/>
              <a:gd name="connsiteY3" fmla="*/ 745476 h 909876"/>
              <a:gd name="connsiteX4" fmla="*/ 9162305 w 9171449"/>
              <a:gd name="connsiteY4" fmla="*/ 535164 h 909876"/>
              <a:gd name="connsiteX5" fmla="*/ 9171449 w 9171449"/>
              <a:gd name="connsiteY5" fmla="*/ 190740 h 909876"/>
              <a:gd name="connsiteX6" fmla="*/ 17 w 9171449"/>
              <a:gd name="connsiteY6" fmla="*/ 0 h 909876"/>
              <a:gd name="connsiteX0" fmla="*/ 17 w 9180593"/>
              <a:gd name="connsiteY0" fmla="*/ 13476 h 923352"/>
              <a:gd name="connsiteX1" fmla="*/ 18253 w 9180593"/>
              <a:gd name="connsiteY1" fmla="*/ 923352 h 923352"/>
              <a:gd name="connsiteX2" fmla="*/ 2999249 w 9180593"/>
              <a:gd name="connsiteY2" fmla="*/ 402336 h 923352"/>
              <a:gd name="connsiteX3" fmla="*/ 6757433 w 9180593"/>
              <a:gd name="connsiteY3" fmla="*/ 758952 h 923352"/>
              <a:gd name="connsiteX4" fmla="*/ 9162305 w 9180593"/>
              <a:gd name="connsiteY4" fmla="*/ 548640 h 923352"/>
              <a:gd name="connsiteX5" fmla="*/ 9180593 w 9180593"/>
              <a:gd name="connsiteY5" fmla="*/ 0 h 923352"/>
              <a:gd name="connsiteX6" fmla="*/ 17 w 9180593"/>
              <a:gd name="connsiteY6" fmla="*/ 13476 h 923352"/>
              <a:gd name="connsiteX0" fmla="*/ 17 w 9189737"/>
              <a:gd name="connsiteY0" fmla="*/ 0 h 909876"/>
              <a:gd name="connsiteX1" fmla="*/ 18253 w 9189737"/>
              <a:gd name="connsiteY1" fmla="*/ 909876 h 909876"/>
              <a:gd name="connsiteX2" fmla="*/ 2999249 w 9189737"/>
              <a:gd name="connsiteY2" fmla="*/ 388860 h 909876"/>
              <a:gd name="connsiteX3" fmla="*/ 6757433 w 9189737"/>
              <a:gd name="connsiteY3" fmla="*/ 745476 h 909876"/>
              <a:gd name="connsiteX4" fmla="*/ 9162305 w 9189737"/>
              <a:gd name="connsiteY4" fmla="*/ 535164 h 909876"/>
              <a:gd name="connsiteX5" fmla="*/ 9189737 w 9189737"/>
              <a:gd name="connsiteY5" fmla="*/ 10908 h 909876"/>
              <a:gd name="connsiteX6" fmla="*/ 17 w 9189737"/>
              <a:gd name="connsiteY6" fmla="*/ 0 h 909876"/>
              <a:gd name="connsiteX0" fmla="*/ 0 w 9189720"/>
              <a:gd name="connsiteY0" fmla="*/ 0 h 909876"/>
              <a:gd name="connsiteX1" fmla="*/ 18236 w 9189720"/>
              <a:gd name="connsiteY1" fmla="*/ 909876 h 909876"/>
              <a:gd name="connsiteX2" fmla="*/ 2999232 w 9189720"/>
              <a:gd name="connsiteY2" fmla="*/ 388860 h 909876"/>
              <a:gd name="connsiteX3" fmla="*/ 6757416 w 9189720"/>
              <a:gd name="connsiteY3" fmla="*/ 745476 h 909876"/>
              <a:gd name="connsiteX4" fmla="*/ 9162288 w 9189720"/>
              <a:gd name="connsiteY4" fmla="*/ 535164 h 909876"/>
              <a:gd name="connsiteX5" fmla="*/ 9189720 w 9189720"/>
              <a:gd name="connsiteY5" fmla="*/ 10908 h 909876"/>
              <a:gd name="connsiteX6" fmla="*/ 0 w 9189720"/>
              <a:gd name="connsiteY6" fmla="*/ 0 h 909876"/>
              <a:gd name="connsiteX0" fmla="*/ 0 w 9162288"/>
              <a:gd name="connsiteY0" fmla="*/ 1971 h 911847"/>
              <a:gd name="connsiteX1" fmla="*/ 18236 w 9162288"/>
              <a:gd name="connsiteY1" fmla="*/ 911847 h 911847"/>
              <a:gd name="connsiteX2" fmla="*/ 2999232 w 9162288"/>
              <a:gd name="connsiteY2" fmla="*/ 390831 h 911847"/>
              <a:gd name="connsiteX3" fmla="*/ 6757416 w 9162288"/>
              <a:gd name="connsiteY3" fmla="*/ 747447 h 911847"/>
              <a:gd name="connsiteX4" fmla="*/ 9162288 w 9162288"/>
              <a:gd name="connsiteY4" fmla="*/ 537135 h 911847"/>
              <a:gd name="connsiteX5" fmla="*/ 9161386 w 9162288"/>
              <a:gd name="connsiteY5" fmla="*/ 0 h 911847"/>
              <a:gd name="connsiteX6" fmla="*/ 0 w 9162288"/>
              <a:gd name="connsiteY6" fmla="*/ 1971 h 911847"/>
              <a:gd name="connsiteX0" fmla="*/ 20401 w 9144052"/>
              <a:gd name="connsiteY0" fmla="*/ 32880 h 911847"/>
              <a:gd name="connsiteX1" fmla="*/ 0 w 9144052"/>
              <a:gd name="connsiteY1" fmla="*/ 911847 h 911847"/>
              <a:gd name="connsiteX2" fmla="*/ 2980996 w 9144052"/>
              <a:gd name="connsiteY2" fmla="*/ 390831 h 911847"/>
              <a:gd name="connsiteX3" fmla="*/ 6739180 w 9144052"/>
              <a:gd name="connsiteY3" fmla="*/ 747447 h 911847"/>
              <a:gd name="connsiteX4" fmla="*/ 9144052 w 9144052"/>
              <a:gd name="connsiteY4" fmla="*/ 537135 h 911847"/>
              <a:gd name="connsiteX5" fmla="*/ 9143150 w 9144052"/>
              <a:gd name="connsiteY5" fmla="*/ 0 h 911847"/>
              <a:gd name="connsiteX6" fmla="*/ 20401 w 9144052"/>
              <a:gd name="connsiteY6" fmla="*/ 32880 h 911847"/>
              <a:gd name="connsiteX0" fmla="*/ 2371 w 9144052"/>
              <a:gd name="connsiteY0" fmla="*/ 1971 h 911847"/>
              <a:gd name="connsiteX1" fmla="*/ 0 w 9144052"/>
              <a:gd name="connsiteY1" fmla="*/ 911847 h 911847"/>
              <a:gd name="connsiteX2" fmla="*/ 2980996 w 9144052"/>
              <a:gd name="connsiteY2" fmla="*/ 390831 h 911847"/>
              <a:gd name="connsiteX3" fmla="*/ 6739180 w 9144052"/>
              <a:gd name="connsiteY3" fmla="*/ 747447 h 911847"/>
              <a:gd name="connsiteX4" fmla="*/ 9144052 w 9144052"/>
              <a:gd name="connsiteY4" fmla="*/ 537135 h 911847"/>
              <a:gd name="connsiteX5" fmla="*/ 9143150 w 9144052"/>
              <a:gd name="connsiteY5" fmla="*/ 0 h 911847"/>
              <a:gd name="connsiteX6" fmla="*/ 2371 w 9144052"/>
              <a:gd name="connsiteY6" fmla="*/ 1971 h 911847"/>
              <a:gd name="connsiteX0" fmla="*/ 2371 w 9144052"/>
              <a:gd name="connsiteY0" fmla="*/ 1971 h 911847"/>
              <a:gd name="connsiteX1" fmla="*/ 0 w 9144052"/>
              <a:gd name="connsiteY1" fmla="*/ 911847 h 911847"/>
              <a:gd name="connsiteX2" fmla="*/ 2980996 w 9144052"/>
              <a:gd name="connsiteY2" fmla="*/ 390831 h 911847"/>
              <a:gd name="connsiteX3" fmla="*/ 6739180 w 9144052"/>
              <a:gd name="connsiteY3" fmla="*/ 747447 h 911847"/>
              <a:gd name="connsiteX4" fmla="*/ 9144052 w 9144052"/>
              <a:gd name="connsiteY4" fmla="*/ 537135 h 911847"/>
              <a:gd name="connsiteX5" fmla="*/ 9143150 w 9144052"/>
              <a:gd name="connsiteY5" fmla="*/ 0 h 911847"/>
              <a:gd name="connsiteX6" fmla="*/ 2371 w 9144052"/>
              <a:gd name="connsiteY6" fmla="*/ 1971 h 911847"/>
              <a:gd name="connsiteX0" fmla="*/ 2371 w 9144052"/>
              <a:gd name="connsiteY0" fmla="*/ 1971 h 911847"/>
              <a:gd name="connsiteX1" fmla="*/ 0 w 9144052"/>
              <a:gd name="connsiteY1" fmla="*/ 911847 h 911847"/>
              <a:gd name="connsiteX2" fmla="*/ 2980996 w 9144052"/>
              <a:gd name="connsiteY2" fmla="*/ 390831 h 911847"/>
              <a:gd name="connsiteX3" fmla="*/ 9144052 w 9144052"/>
              <a:gd name="connsiteY3" fmla="*/ 537135 h 911847"/>
              <a:gd name="connsiteX4" fmla="*/ 9143150 w 9144052"/>
              <a:gd name="connsiteY4" fmla="*/ 0 h 911847"/>
              <a:gd name="connsiteX5" fmla="*/ 2371 w 9144052"/>
              <a:gd name="connsiteY5" fmla="*/ 1971 h 911847"/>
              <a:gd name="connsiteX0" fmla="*/ 2371 w 9144052"/>
              <a:gd name="connsiteY0" fmla="*/ 1971 h 911847"/>
              <a:gd name="connsiteX1" fmla="*/ 0 w 9144052"/>
              <a:gd name="connsiteY1" fmla="*/ 911847 h 911847"/>
              <a:gd name="connsiteX2" fmla="*/ 3361996 w 9144052"/>
              <a:gd name="connsiteY2" fmla="*/ 390831 h 911847"/>
              <a:gd name="connsiteX3" fmla="*/ 9144052 w 9144052"/>
              <a:gd name="connsiteY3" fmla="*/ 537135 h 911847"/>
              <a:gd name="connsiteX4" fmla="*/ 9143150 w 9144052"/>
              <a:gd name="connsiteY4" fmla="*/ 0 h 911847"/>
              <a:gd name="connsiteX5" fmla="*/ 2371 w 9144052"/>
              <a:gd name="connsiteY5" fmla="*/ 1971 h 911847"/>
              <a:gd name="connsiteX0" fmla="*/ 2371 w 9144052"/>
              <a:gd name="connsiteY0" fmla="*/ 1971 h 1193400"/>
              <a:gd name="connsiteX1" fmla="*/ 0 w 9144052"/>
              <a:gd name="connsiteY1" fmla="*/ 911847 h 1193400"/>
              <a:gd name="connsiteX2" fmla="*/ 3361996 w 9144052"/>
              <a:gd name="connsiteY2" fmla="*/ 390831 h 1193400"/>
              <a:gd name="connsiteX3" fmla="*/ 9144052 w 9144052"/>
              <a:gd name="connsiteY3" fmla="*/ 537135 h 1193400"/>
              <a:gd name="connsiteX4" fmla="*/ 9143150 w 9144052"/>
              <a:gd name="connsiteY4" fmla="*/ 0 h 1193400"/>
              <a:gd name="connsiteX5" fmla="*/ 2371 w 9144052"/>
              <a:gd name="connsiteY5" fmla="*/ 1971 h 1193400"/>
              <a:gd name="connsiteX0" fmla="*/ 2371 w 9144052"/>
              <a:gd name="connsiteY0" fmla="*/ 1971 h 1125725"/>
              <a:gd name="connsiteX1" fmla="*/ 0 w 9144052"/>
              <a:gd name="connsiteY1" fmla="*/ 911847 h 1125725"/>
              <a:gd name="connsiteX2" fmla="*/ 3361996 w 9144052"/>
              <a:gd name="connsiteY2" fmla="*/ 390831 h 1125725"/>
              <a:gd name="connsiteX3" fmla="*/ 9144052 w 9144052"/>
              <a:gd name="connsiteY3" fmla="*/ 537135 h 1125725"/>
              <a:gd name="connsiteX4" fmla="*/ 9143150 w 9144052"/>
              <a:gd name="connsiteY4" fmla="*/ 0 h 1125725"/>
              <a:gd name="connsiteX5" fmla="*/ 2371 w 9144052"/>
              <a:gd name="connsiteY5" fmla="*/ 1971 h 1125725"/>
              <a:gd name="connsiteX0" fmla="*/ 2371 w 9144052"/>
              <a:gd name="connsiteY0" fmla="*/ 1971 h 1244834"/>
              <a:gd name="connsiteX1" fmla="*/ 0 w 9144052"/>
              <a:gd name="connsiteY1" fmla="*/ 911847 h 1244834"/>
              <a:gd name="connsiteX2" fmla="*/ 3361996 w 9144052"/>
              <a:gd name="connsiteY2" fmla="*/ 390831 h 1244834"/>
              <a:gd name="connsiteX3" fmla="*/ 9144052 w 9144052"/>
              <a:gd name="connsiteY3" fmla="*/ 537135 h 1244834"/>
              <a:gd name="connsiteX4" fmla="*/ 9143150 w 9144052"/>
              <a:gd name="connsiteY4" fmla="*/ 0 h 1244834"/>
              <a:gd name="connsiteX5" fmla="*/ 2371 w 9144052"/>
              <a:gd name="connsiteY5" fmla="*/ 1971 h 1244834"/>
              <a:gd name="connsiteX0" fmla="*/ 2371 w 9144052"/>
              <a:gd name="connsiteY0" fmla="*/ 1971 h 1244834"/>
              <a:gd name="connsiteX1" fmla="*/ 0 w 9144052"/>
              <a:gd name="connsiteY1" fmla="*/ 863120 h 1244834"/>
              <a:gd name="connsiteX2" fmla="*/ 3361996 w 9144052"/>
              <a:gd name="connsiteY2" fmla="*/ 390831 h 1244834"/>
              <a:gd name="connsiteX3" fmla="*/ 9144052 w 9144052"/>
              <a:gd name="connsiteY3" fmla="*/ 537135 h 1244834"/>
              <a:gd name="connsiteX4" fmla="*/ 9143150 w 9144052"/>
              <a:gd name="connsiteY4" fmla="*/ 0 h 1244834"/>
              <a:gd name="connsiteX5" fmla="*/ 2371 w 9144052"/>
              <a:gd name="connsiteY5" fmla="*/ 1971 h 1244834"/>
              <a:gd name="connsiteX0" fmla="*/ 2371 w 9144052"/>
              <a:gd name="connsiteY0" fmla="*/ 1971 h 1244834"/>
              <a:gd name="connsiteX1" fmla="*/ 0 w 9144052"/>
              <a:gd name="connsiteY1" fmla="*/ 749425 h 1244834"/>
              <a:gd name="connsiteX2" fmla="*/ 3361996 w 9144052"/>
              <a:gd name="connsiteY2" fmla="*/ 390831 h 1244834"/>
              <a:gd name="connsiteX3" fmla="*/ 9144052 w 9144052"/>
              <a:gd name="connsiteY3" fmla="*/ 537135 h 1244834"/>
              <a:gd name="connsiteX4" fmla="*/ 9143150 w 9144052"/>
              <a:gd name="connsiteY4" fmla="*/ 0 h 1244834"/>
              <a:gd name="connsiteX5" fmla="*/ 2371 w 9144052"/>
              <a:gd name="connsiteY5" fmla="*/ 1971 h 1244834"/>
              <a:gd name="connsiteX0" fmla="*/ 2371 w 9144052"/>
              <a:gd name="connsiteY0" fmla="*/ 1971 h 1244834"/>
              <a:gd name="connsiteX1" fmla="*/ 0 w 9144052"/>
              <a:gd name="connsiteY1" fmla="*/ 749425 h 1244834"/>
              <a:gd name="connsiteX2" fmla="*/ 3343523 w 9144052"/>
              <a:gd name="connsiteY2" fmla="*/ 315034 h 1244834"/>
              <a:gd name="connsiteX3" fmla="*/ 9144052 w 9144052"/>
              <a:gd name="connsiteY3" fmla="*/ 537135 h 1244834"/>
              <a:gd name="connsiteX4" fmla="*/ 9143150 w 9144052"/>
              <a:gd name="connsiteY4" fmla="*/ 0 h 1244834"/>
              <a:gd name="connsiteX5" fmla="*/ 2371 w 9144052"/>
              <a:gd name="connsiteY5" fmla="*/ 1971 h 1244834"/>
              <a:gd name="connsiteX0" fmla="*/ 2371 w 9144052"/>
              <a:gd name="connsiteY0" fmla="*/ 1971 h 1244834"/>
              <a:gd name="connsiteX1" fmla="*/ 0 w 9144052"/>
              <a:gd name="connsiteY1" fmla="*/ 749425 h 1244834"/>
              <a:gd name="connsiteX2" fmla="*/ 3114923 w 9144052"/>
              <a:gd name="connsiteY2" fmla="*/ 315034 h 1244834"/>
              <a:gd name="connsiteX3" fmla="*/ 9144052 w 9144052"/>
              <a:gd name="connsiteY3" fmla="*/ 537135 h 1244834"/>
              <a:gd name="connsiteX4" fmla="*/ 9143150 w 9144052"/>
              <a:gd name="connsiteY4" fmla="*/ 0 h 1244834"/>
              <a:gd name="connsiteX5" fmla="*/ 2371 w 9144052"/>
              <a:gd name="connsiteY5" fmla="*/ 1971 h 1244834"/>
              <a:gd name="connsiteX0" fmla="*/ 2371 w 9144052"/>
              <a:gd name="connsiteY0" fmla="*/ 1971 h 1282732"/>
              <a:gd name="connsiteX1" fmla="*/ 0 w 9144052"/>
              <a:gd name="connsiteY1" fmla="*/ 749425 h 1282732"/>
              <a:gd name="connsiteX2" fmla="*/ 3114923 w 9144052"/>
              <a:gd name="connsiteY2" fmla="*/ 315034 h 1282732"/>
              <a:gd name="connsiteX3" fmla="*/ 9144052 w 9144052"/>
              <a:gd name="connsiteY3" fmla="*/ 537135 h 1282732"/>
              <a:gd name="connsiteX4" fmla="*/ 9143150 w 9144052"/>
              <a:gd name="connsiteY4" fmla="*/ 0 h 1282732"/>
              <a:gd name="connsiteX5" fmla="*/ 2371 w 9144052"/>
              <a:gd name="connsiteY5" fmla="*/ 1971 h 1282732"/>
              <a:gd name="connsiteX0" fmla="*/ 2371 w 9144052"/>
              <a:gd name="connsiteY0" fmla="*/ 1971 h 1282732"/>
              <a:gd name="connsiteX1" fmla="*/ 0 w 9144052"/>
              <a:gd name="connsiteY1" fmla="*/ 749425 h 1282732"/>
              <a:gd name="connsiteX2" fmla="*/ 3114923 w 9144052"/>
              <a:gd name="connsiteY2" fmla="*/ 315034 h 1282732"/>
              <a:gd name="connsiteX3" fmla="*/ 9144052 w 9144052"/>
              <a:gd name="connsiteY3" fmla="*/ 537135 h 1282732"/>
              <a:gd name="connsiteX4" fmla="*/ 9143150 w 9144052"/>
              <a:gd name="connsiteY4" fmla="*/ 0 h 1282732"/>
              <a:gd name="connsiteX5" fmla="*/ 2371 w 9144052"/>
              <a:gd name="connsiteY5" fmla="*/ 1971 h 1282732"/>
              <a:gd name="connsiteX0" fmla="*/ 2371 w 9144052"/>
              <a:gd name="connsiteY0" fmla="*/ 1971 h 1282732"/>
              <a:gd name="connsiteX1" fmla="*/ 0 w 9144052"/>
              <a:gd name="connsiteY1" fmla="*/ 749425 h 1282732"/>
              <a:gd name="connsiteX2" fmla="*/ 3114923 w 9144052"/>
              <a:gd name="connsiteY2" fmla="*/ 315034 h 1282732"/>
              <a:gd name="connsiteX3" fmla="*/ 9144052 w 9144052"/>
              <a:gd name="connsiteY3" fmla="*/ 537135 h 1282732"/>
              <a:gd name="connsiteX4" fmla="*/ 9143150 w 9144052"/>
              <a:gd name="connsiteY4" fmla="*/ 0 h 1282732"/>
              <a:gd name="connsiteX5" fmla="*/ 2371 w 9144052"/>
              <a:gd name="connsiteY5" fmla="*/ 1971 h 1282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44052" h="1282732">
                <a:moveTo>
                  <a:pt x="2371" y="1971"/>
                </a:moveTo>
                <a:cubicBezTo>
                  <a:pt x="1581" y="305263"/>
                  <a:pt x="790" y="446133"/>
                  <a:pt x="0" y="749425"/>
                </a:cubicBezTo>
                <a:cubicBezTo>
                  <a:pt x="414528" y="587881"/>
                  <a:pt x="1394642" y="355830"/>
                  <a:pt x="3114923" y="315034"/>
                </a:cubicBezTo>
                <a:cubicBezTo>
                  <a:pt x="4835204" y="274238"/>
                  <a:pt x="7500499" y="1282732"/>
                  <a:pt x="9144052" y="537135"/>
                </a:cubicBezTo>
                <a:cubicBezTo>
                  <a:pt x="9143751" y="358090"/>
                  <a:pt x="9143451" y="179045"/>
                  <a:pt x="9143150" y="0"/>
                </a:cubicBezTo>
                <a:lnTo>
                  <a:pt x="2371" y="197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" name="Oval 6"/>
          <p:cNvSpPr/>
          <p:nvPr/>
        </p:nvSpPr>
        <p:spPr bwMode="gray">
          <a:xfrm>
            <a:off x="10765536" y="384048"/>
            <a:ext cx="1011936" cy="75895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  <a:alpha val="90000"/>
                </a:schemeClr>
              </a:gs>
              <a:gs pos="76000">
                <a:schemeClr val="accent1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Oval 7"/>
          <p:cNvSpPr/>
          <p:nvPr/>
        </p:nvSpPr>
        <p:spPr bwMode="gray">
          <a:xfrm>
            <a:off x="9997440" y="429768"/>
            <a:ext cx="512064" cy="384048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20000"/>
                  <a:lumOff val="80000"/>
                  <a:alpha val="90000"/>
                </a:schemeClr>
              </a:gs>
              <a:gs pos="76000">
                <a:schemeClr val="accent4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Oval 8"/>
          <p:cNvSpPr/>
          <p:nvPr/>
        </p:nvSpPr>
        <p:spPr bwMode="gray">
          <a:xfrm>
            <a:off x="280416" y="210312"/>
            <a:ext cx="1109472" cy="832104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20000"/>
                  <a:lumOff val="80000"/>
                </a:schemeClr>
              </a:gs>
              <a:gs pos="100000">
                <a:schemeClr val="accent3"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">
          <a:xfrm>
            <a:off x="-69" y="0"/>
            <a:ext cx="12200826" cy="1042416"/>
          </a:xfr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150000"/>
              </a:lnSpc>
              <a:spcBef>
                <a:spcPct val="0"/>
              </a:spcBef>
              <a:buNone/>
              <a:defRPr lang="en-US" sz="3600" b="1" kern="120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5455843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281A9-A418-4FA9-BF3E-1146A2D1142E}" type="datetime1">
              <a:rPr lang="en-US" altLang="ko-KR" smtClean="0"/>
              <a:t>9/25/2024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" name="Group 4"/>
          <p:cNvGrpSpPr/>
          <p:nvPr/>
        </p:nvGrpSpPr>
        <p:grpSpPr bwMode="invGray">
          <a:xfrm>
            <a:off x="-69" y="-1972"/>
            <a:ext cx="12200896" cy="1283795"/>
            <a:chOff x="-52" y="-1972"/>
            <a:chExt cx="9150672" cy="1283795"/>
          </a:xfrm>
        </p:grpSpPr>
        <p:sp>
          <p:nvSpPr>
            <p:cNvPr id="6" name="Freeform 5"/>
            <p:cNvSpPr/>
            <p:nvPr userDrawn="1"/>
          </p:nvSpPr>
          <p:spPr bwMode="invGray">
            <a:xfrm>
              <a:off x="0" y="1"/>
              <a:ext cx="9150620" cy="1281822"/>
            </a:xfrm>
            <a:custGeom>
              <a:avLst/>
              <a:gdLst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630680"/>
                <a:gd name="connsiteX1" fmla="*/ 18288 w 9153144"/>
                <a:gd name="connsiteY1" fmla="*/ 1472184 h 1630680"/>
                <a:gd name="connsiteX2" fmla="*/ 2980944 w 9153144"/>
                <a:gd name="connsiteY2" fmla="*/ 960120 h 1630680"/>
                <a:gd name="connsiteX3" fmla="*/ 7114032 w 9153144"/>
                <a:gd name="connsiteY3" fmla="*/ 1353312 h 1630680"/>
                <a:gd name="connsiteX4" fmla="*/ 9144000 w 9153144"/>
                <a:gd name="connsiteY4" fmla="*/ 1106424 h 1630680"/>
                <a:gd name="connsiteX5" fmla="*/ 9153144 w 9153144"/>
                <a:gd name="connsiteY5" fmla="*/ 0 h 1630680"/>
                <a:gd name="connsiteX6" fmla="*/ 0 w 9153144"/>
                <a:gd name="connsiteY6" fmla="*/ 9144 h 1630680"/>
                <a:gd name="connsiteX0" fmla="*/ 0 w 9153144"/>
                <a:gd name="connsiteY0" fmla="*/ 9144 h 1630680"/>
                <a:gd name="connsiteX1" fmla="*/ 18288 w 9153144"/>
                <a:gd name="connsiteY1" fmla="*/ 1472184 h 1630680"/>
                <a:gd name="connsiteX2" fmla="*/ 2980944 w 9153144"/>
                <a:gd name="connsiteY2" fmla="*/ 960120 h 1630680"/>
                <a:gd name="connsiteX3" fmla="*/ 7114032 w 9153144"/>
                <a:gd name="connsiteY3" fmla="*/ 1353312 h 1630680"/>
                <a:gd name="connsiteX4" fmla="*/ 9144000 w 9153144"/>
                <a:gd name="connsiteY4" fmla="*/ 1106424 h 1630680"/>
                <a:gd name="connsiteX5" fmla="*/ 9153144 w 9153144"/>
                <a:gd name="connsiteY5" fmla="*/ 0 h 1630680"/>
                <a:gd name="connsiteX6" fmla="*/ 0 w 9153144"/>
                <a:gd name="connsiteY6" fmla="*/ 9144 h 1630680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3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9128 w 9153144"/>
                <a:gd name="connsiteY3" fmla="*/ 1316736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9128 w 9153144"/>
                <a:gd name="connsiteY3" fmla="*/ 1316736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9128 w 9153144"/>
                <a:gd name="connsiteY3" fmla="*/ 1316736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52 w 9153196"/>
                <a:gd name="connsiteY0" fmla="*/ 9144 h 1481136"/>
                <a:gd name="connsiteX1" fmla="*/ 0 w 9153196"/>
                <a:gd name="connsiteY1" fmla="*/ 1481136 h 1481136"/>
                <a:gd name="connsiteX2" fmla="*/ 2980996 w 9153196"/>
                <a:gd name="connsiteY2" fmla="*/ 960120 h 1481136"/>
                <a:gd name="connsiteX3" fmla="*/ 6739180 w 9153196"/>
                <a:gd name="connsiteY3" fmla="*/ 1316736 h 1481136"/>
                <a:gd name="connsiteX4" fmla="*/ 9144052 w 9153196"/>
                <a:gd name="connsiteY4" fmla="*/ 1106424 h 1481136"/>
                <a:gd name="connsiteX5" fmla="*/ 9153196 w 9153196"/>
                <a:gd name="connsiteY5" fmla="*/ 0 h 1481136"/>
                <a:gd name="connsiteX6" fmla="*/ 52 w 9153196"/>
                <a:gd name="connsiteY6" fmla="*/ 9144 h 1481136"/>
                <a:gd name="connsiteX0" fmla="*/ 52 w 9153196"/>
                <a:gd name="connsiteY0" fmla="*/ 1284 h 1481136"/>
                <a:gd name="connsiteX1" fmla="*/ 0 w 9153196"/>
                <a:gd name="connsiteY1" fmla="*/ 1481136 h 1481136"/>
                <a:gd name="connsiteX2" fmla="*/ 2980996 w 9153196"/>
                <a:gd name="connsiteY2" fmla="*/ 960120 h 1481136"/>
                <a:gd name="connsiteX3" fmla="*/ 6739180 w 9153196"/>
                <a:gd name="connsiteY3" fmla="*/ 1316736 h 1481136"/>
                <a:gd name="connsiteX4" fmla="*/ 9144052 w 9153196"/>
                <a:gd name="connsiteY4" fmla="*/ 1106424 h 1481136"/>
                <a:gd name="connsiteX5" fmla="*/ 9153196 w 9153196"/>
                <a:gd name="connsiteY5" fmla="*/ 0 h 1481136"/>
                <a:gd name="connsiteX6" fmla="*/ 52 w 9153196"/>
                <a:gd name="connsiteY6" fmla="*/ 1284 h 1481136"/>
                <a:gd name="connsiteX0" fmla="*/ 52 w 9153196"/>
                <a:gd name="connsiteY0" fmla="*/ 1284 h 1862136"/>
                <a:gd name="connsiteX1" fmla="*/ 0 w 9153196"/>
                <a:gd name="connsiteY1" fmla="*/ 1862136 h 1862136"/>
                <a:gd name="connsiteX2" fmla="*/ 2980996 w 9153196"/>
                <a:gd name="connsiteY2" fmla="*/ 960120 h 1862136"/>
                <a:gd name="connsiteX3" fmla="*/ 6739180 w 9153196"/>
                <a:gd name="connsiteY3" fmla="*/ 1316736 h 1862136"/>
                <a:gd name="connsiteX4" fmla="*/ 9144052 w 9153196"/>
                <a:gd name="connsiteY4" fmla="*/ 1106424 h 1862136"/>
                <a:gd name="connsiteX5" fmla="*/ 9153196 w 9153196"/>
                <a:gd name="connsiteY5" fmla="*/ 0 h 1862136"/>
                <a:gd name="connsiteX6" fmla="*/ 52 w 9153196"/>
                <a:gd name="connsiteY6" fmla="*/ 1284 h 1862136"/>
                <a:gd name="connsiteX0" fmla="*/ 52 w 9153196"/>
                <a:gd name="connsiteY0" fmla="*/ 1284 h 1862136"/>
                <a:gd name="connsiteX1" fmla="*/ 0 w 9153196"/>
                <a:gd name="connsiteY1" fmla="*/ 1862136 h 1862136"/>
                <a:gd name="connsiteX2" fmla="*/ 2999284 w 9153196"/>
                <a:gd name="connsiteY2" fmla="*/ 1051560 h 1862136"/>
                <a:gd name="connsiteX3" fmla="*/ 6739180 w 9153196"/>
                <a:gd name="connsiteY3" fmla="*/ 1316736 h 1862136"/>
                <a:gd name="connsiteX4" fmla="*/ 9144052 w 9153196"/>
                <a:gd name="connsiteY4" fmla="*/ 1106424 h 1862136"/>
                <a:gd name="connsiteX5" fmla="*/ 9153196 w 9153196"/>
                <a:gd name="connsiteY5" fmla="*/ 0 h 1862136"/>
                <a:gd name="connsiteX6" fmla="*/ 52 w 9153196"/>
                <a:gd name="connsiteY6" fmla="*/ 1284 h 1862136"/>
                <a:gd name="connsiteX0" fmla="*/ 52 w 9153196"/>
                <a:gd name="connsiteY0" fmla="*/ 1284 h 1862136"/>
                <a:gd name="connsiteX1" fmla="*/ 0 w 9153196"/>
                <a:gd name="connsiteY1" fmla="*/ 1862136 h 1862136"/>
                <a:gd name="connsiteX2" fmla="*/ 2999284 w 9153196"/>
                <a:gd name="connsiteY2" fmla="*/ 1051560 h 1862136"/>
                <a:gd name="connsiteX3" fmla="*/ 6739180 w 9153196"/>
                <a:gd name="connsiteY3" fmla="*/ 1316736 h 1862136"/>
                <a:gd name="connsiteX4" fmla="*/ 9144052 w 9153196"/>
                <a:gd name="connsiteY4" fmla="*/ 1487424 h 1862136"/>
                <a:gd name="connsiteX5" fmla="*/ 9153196 w 9153196"/>
                <a:gd name="connsiteY5" fmla="*/ 0 h 1862136"/>
                <a:gd name="connsiteX6" fmla="*/ 52 w 9153196"/>
                <a:gd name="connsiteY6" fmla="*/ 1284 h 1862136"/>
                <a:gd name="connsiteX0" fmla="*/ 52 w 9153196"/>
                <a:gd name="connsiteY0" fmla="*/ 1284 h 1862136"/>
                <a:gd name="connsiteX1" fmla="*/ 0 w 9153196"/>
                <a:gd name="connsiteY1" fmla="*/ 1862136 h 1862136"/>
                <a:gd name="connsiteX2" fmla="*/ 2999284 w 9153196"/>
                <a:gd name="connsiteY2" fmla="*/ 1051560 h 1862136"/>
                <a:gd name="connsiteX3" fmla="*/ 6281980 w 9153196"/>
                <a:gd name="connsiteY3" fmla="*/ 1469136 h 1862136"/>
                <a:gd name="connsiteX4" fmla="*/ 9144052 w 9153196"/>
                <a:gd name="connsiteY4" fmla="*/ 1487424 h 1862136"/>
                <a:gd name="connsiteX5" fmla="*/ 9153196 w 9153196"/>
                <a:gd name="connsiteY5" fmla="*/ 0 h 1862136"/>
                <a:gd name="connsiteX6" fmla="*/ 52 w 9153196"/>
                <a:gd name="connsiteY6" fmla="*/ 1284 h 1862136"/>
                <a:gd name="connsiteX0" fmla="*/ 52 w 9153196"/>
                <a:gd name="connsiteY0" fmla="*/ 1284 h 1862136"/>
                <a:gd name="connsiteX1" fmla="*/ 0 w 9153196"/>
                <a:gd name="connsiteY1" fmla="*/ 1862136 h 1862136"/>
                <a:gd name="connsiteX2" fmla="*/ 2999284 w 9153196"/>
                <a:gd name="connsiteY2" fmla="*/ 1051560 h 1862136"/>
                <a:gd name="connsiteX3" fmla="*/ 6281980 w 9153196"/>
                <a:gd name="connsiteY3" fmla="*/ 1469136 h 1862136"/>
                <a:gd name="connsiteX4" fmla="*/ 9144052 w 9153196"/>
                <a:gd name="connsiteY4" fmla="*/ 1487424 h 1862136"/>
                <a:gd name="connsiteX5" fmla="*/ 9153196 w 9153196"/>
                <a:gd name="connsiteY5" fmla="*/ 0 h 1862136"/>
                <a:gd name="connsiteX6" fmla="*/ 52 w 9153196"/>
                <a:gd name="connsiteY6" fmla="*/ 1284 h 1862136"/>
                <a:gd name="connsiteX0" fmla="*/ 52 w 9153196"/>
                <a:gd name="connsiteY0" fmla="*/ 1284 h 1862136"/>
                <a:gd name="connsiteX1" fmla="*/ 0 w 9153196"/>
                <a:gd name="connsiteY1" fmla="*/ 1862136 h 1862136"/>
                <a:gd name="connsiteX2" fmla="*/ 2999284 w 9153196"/>
                <a:gd name="connsiteY2" fmla="*/ 1051560 h 1862136"/>
                <a:gd name="connsiteX3" fmla="*/ 6281980 w 9153196"/>
                <a:gd name="connsiteY3" fmla="*/ 1469136 h 1862136"/>
                <a:gd name="connsiteX4" fmla="*/ 9144052 w 9153196"/>
                <a:gd name="connsiteY4" fmla="*/ 1487424 h 1862136"/>
                <a:gd name="connsiteX5" fmla="*/ 9153196 w 9153196"/>
                <a:gd name="connsiteY5" fmla="*/ 0 h 1862136"/>
                <a:gd name="connsiteX6" fmla="*/ 52 w 9153196"/>
                <a:gd name="connsiteY6" fmla="*/ 1284 h 1862136"/>
                <a:gd name="connsiteX0" fmla="*/ 52 w 9153196"/>
                <a:gd name="connsiteY0" fmla="*/ 610884 h 1862136"/>
                <a:gd name="connsiteX1" fmla="*/ 0 w 9153196"/>
                <a:gd name="connsiteY1" fmla="*/ 1862136 h 1862136"/>
                <a:gd name="connsiteX2" fmla="*/ 2999284 w 9153196"/>
                <a:gd name="connsiteY2" fmla="*/ 1051560 h 1862136"/>
                <a:gd name="connsiteX3" fmla="*/ 6281980 w 9153196"/>
                <a:gd name="connsiteY3" fmla="*/ 1469136 h 1862136"/>
                <a:gd name="connsiteX4" fmla="*/ 9144052 w 9153196"/>
                <a:gd name="connsiteY4" fmla="*/ 1487424 h 1862136"/>
                <a:gd name="connsiteX5" fmla="*/ 9153196 w 9153196"/>
                <a:gd name="connsiteY5" fmla="*/ 0 h 1862136"/>
                <a:gd name="connsiteX6" fmla="*/ 52 w 9153196"/>
                <a:gd name="connsiteY6" fmla="*/ 610884 h 18621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2999284 w 9153196"/>
                <a:gd name="connsiteY2" fmla="*/ 441960 h 1252536"/>
                <a:gd name="connsiteX3" fmla="*/ 6281980 w 9153196"/>
                <a:gd name="connsiteY3" fmla="*/ 859536 h 1252536"/>
                <a:gd name="connsiteX4" fmla="*/ 9144052 w 9153196"/>
                <a:gd name="connsiteY4" fmla="*/ 877824 h 1252536"/>
                <a:gd name="connsiteX5" fmla="*/ 9153196 w 9153196"/>
                <a:gd name="connsiteY5" fmla="*/ 0 h 1252536"/>
                <a:gd name="connsiteX6" fmla="*/ 52 w 9153196"/>
                <a:gd name="connsiteY6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010829 w 9153196"/>
                <a:gd name="connsiteY2" fmla="*/ 483524 h 1252536"/>
                <a:gd name="connsiteX3" fmla="*/ 6281980 w 9153196"/>
                <a:gd name="connsiteY3" fmla="*/ 859536 h 1252536"/>
                <a:gd name="connsiteX4" fmla="*/ 9144052 w 9153196"/>
                <a:gd name="connsiteY4" fmla="*/ 877824 h 1252536"/>
                <a:gd name="connsiteX5" fmla="*/ 9153196 w 9153196"/>
                <a:gd name="connsiteY5" fmla="*/ 0 h 1252536"/>
                <a:gd name="connsiteX6" fmla="*/ 52 w 9153196"/>
                <a:gd name="connsiteY6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010829 w 9153196"/>
                <a:gd name="connsiteY2" fmla="*/ 483524 h 1252536"/>
                <a:gd name="connsiteX3" fmla="*/ 6281980 w 9153196"/>
                <a:gd name="connsiteY3" fmla="*/ 859536 h 1252536"/>
                <a:gd name="connsiteX4" fmla="*/ 9144052 w 9153196"/>
                <a:gd name="connsiteY4" fmla="*/ 877824 h 1252536"/>
                <a:gd name="connsiteX5" fmla="*/ 9153196 w 9153196"/>
                <a:gd name="connsiteY5" fmla="*/ 0 h 1252536"/>
                <a:gd name="connsiteX6" fmla="*/ 52 w 9153196"/>
                <a:gd name="connsiteY6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010829 w 9153196"/>
                <a:gd name="connsiteY2" fmla="*/ 483524 h 1252536"/>
                <a:gd name="connsiteX3" fmla="*/ 6281980 w 9153196"/>
                <a:gd name="connsiteY3" fmla="*/ 859536 h 1252536"/>
                <a:gd name="connsiteX4" fmla="*/ 9144052 w 9153196"/>
                <a:gd name="connsiteY4" fmla="*/ 877824 h 1252536"/>
                <a:gd name="connsiteX5" fmla="*/ 9153196 w 9153196"/>
                <a:gd name="connsiteY5" fmla="*/ 0 h 1252536"/>
                <a:gd name="connsiteX6" fmla="*/ 52 w 9153196"/>
                <a:gd name="connsiteY6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620429 w 9153196"/>
                <a:gd name="connsiteY2" fmla="*/ 483524 h 1252536"/>
                <a:gd name="connsiteX3" fmla="*/ 6281980 w 9153196"/>
                <a:gd name="connsiteY3" fmla="*/ 859536 h 1252536"/>
                <a:gd name="connsiteX4" fmla="*/ 9144052 w 9153196"/>
                <a:gd name="connsiteY4" fmla="*/ 877824 h 1252536"/>
                <a:gd name="connsiteX5" fmla="*/ 9153196 w 9153196"/>
                <a:gd name="connsiteY5" fmla="*/ 0 h 1252536"/>
                <a:gd name="connsiteX6" fmla="*/ 52 w 9153196"/>
                <a:gd name="connsiteY6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620429 w 9153196"/>
                <a:gd name="connsiteY2" fmla="*/ 483524 h 1252536"/>
                <a:gd name="connsiteX3" fmla="*/ 6281980 w 9153196"/>
                <a:gd name="connsiteY3" fmla="*/ 859536 h 1252536"/>
                <a:gd name="connsiteX4" fmla="*/ 9144052 w 9153196"/>
                <a:gd name="connsiteY4" fmla="*/ 877824 h 1252536"/>
                <a:gd name="connsiteX5" fmla="*/ 9153196 w 9153196"/>
                <a:gd name="connsiteY5" fmla="*/ 0 h 1252536"/>
                <a:gd name="connsiteX6" fmla="*/ 52 w 9153196"/>
                <a:gd name="connsiteY6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620429 w 9153196"/>
                <a:gd name="connsiteY2" fmla="*/ 483524 h 1252536"/>
                <a:gd name="connsiteX3" fmla="*/ 9144052 w 9153196"/>
                <a:gd name="connsiteY3" fmla="*/ 877824 h 1252536"/>
                <a:gd name="connsiteX4" fmla="*/ 9153196 w 9153196"/>
                <a:gd name="connsiteY4" fmla="*/ 0 h 1252536"/>
                <a:gd name="connsiteX5" fmla="*/ 52 w 9153196"/>
                <a:gd name="connsiteY5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620429 w 9153196"/>
                <a:gd name="connsiteY2" fmla="*/ 483524 h 1252536"/>
                <a:gd name="connsiteX3" fmla="*/ 9144052 w 9153196"/>
                <a:gd name="connsiteY3" fmla="*/ 877824 h 1252536"/>
                <a:gd name="connsiteX4" fmla="*/ 9153196 w 9153196"/>
                <a:gd name="connsiteY4" fmla="*/ 0 h 1252536"/>
                <a:gd name="connsiteX5" fmla="*/ 52 w 9153196"/>
                <a:gd name="connsiteY5" fmla="*/ 1284 h 1252536"/>
                <a:gd name="connsiteX0" fmla="*/ 52 w 9153196"/>
                <a:gd name="connsiteY0" fmla="*/ 1284 h 1279374"/>
                <a:gd name="connsiteX1" fmla="*/ 0 w 9153196"/>
                <a:gd name="connsiteY1" fmla="*/ 1252536 h 1279374"/>
                <a:gd name="connsiteX2" fmla="*/ 3620429 w 9153196"/>
                <a:gd name="connsiteY2" fmla="*/ 483524 h 1279374"/>
                <a:gd name="connsiteX3" fmla="*/ 9144052 w 9153196"/>
                <a:gd name="connsiteY3" fmla="*/ 877824 h 1279374"/>
                <a:gd name="connsiteX4" fmla="*/ 9153196 w 9153196"/>
                <a:gd name="connsiteY4" fmla="*/ 0 h 1279374"/>
                <a:gd name="connsiteX5" fmla="*/ 52 w 9153196"/>
                <a:gd name="connsiteY5" fmla="*/ 1284 h 1279374"/>
                <a:gd name="connsiteX0" fmla="*/ 52 w 9150620"/>
                <a:gd name="connsiteY0" fmla="*/ 1284 h 1279374"/>
                <a:gd name="connsiteX1" fmla="*/ 0 w 9150620"/>
                <a:gd name="connsiteY1" fmla="*/ 1252536 h 1279374"/>
                <a:gd name="connsiteX2" fmla="*/ 3620429 w 9150620"/>
                <a:gd name="connsiteY2" fmla="*/ 483524 h 1279374"/>
                <a:gd name="connsiteX3" fmla="*/ 9144052 w 9150620"/>
                <a:gd name="connsiteY3" fmla="*/ 877824 h 1279374"/>
                <a:gd name="connsiteX4" fmla="*/ 9150620 w 9150620"/>
                <a:gd name="connsiteY4" fmla="*/ 0 h 1279374"/>
                <a:gd name="connsiteX5" fmla="*/ 52 w 9150620"/>
                <a:gd name="connsiteY5" fmla="*/ 1284 h 1279374"/>
                <a:gd name="connsiteX0" fmla="*/ 52 w 9150620"/>
                <a:gd name="connsiteY0" fmla="*/ 1284 h 1279374"/>
                <a:gd name="connsiteX1" fmla="*/ 0 w 9150620"/>
                <a:gd name="connsiteY1" fmla="*/ 1252536 h 1279374"/>
                <a:gd name="connsiteX2" fmla="*/ 3641211 w 9150620"/>
                <a:gd name="connsiteY2" fmla="*/ 459690 h 1279374"/>
                <a:gd name="connsiteX3" fmla="*/ 9144052 w 9150620"/>
                <a:gd name="connsiteY3" fmla="*/ 877824 h 1279374"/>
                <a:gd name="connsiteX4" fmla="*/ 9150620 w 9150620"/>
                <a:gd name="connsiteY4" fmla="*/ 0 h 1279374"/>
                <a:gd name="connsiteX5" fmla="*/ 52 w 9150620"/>
                <a:gd name="connsiteY5" fmla="*/ 1284 h 1279374"/>
                <a:gd name="connsiteX0" fmla="*/ 52 w 9150620"/>
                <a:gd name="connsiteY0" fmla="*/ 1284 h 1279374"/>
                <a:gd name="connsiteX1" fmla="*/ 0 w 9150620"/>
                <a:gd name="connsiteY1" fmla="*/ 1252536 h 1279374"/>
                <a:gd name="connsiteX2" fmla="*/ 3641211 w 9150620"/>
                <a:gd name="connsiteY2" fmla="*/ 459690 h 1279374"/>
                <a:gd name="connsiteX3" fmla="*/ 9144052 w 9150620"/>
                <a:gd name="connsiteY3" fmla="*/ 877824 h 1279374"/>
                <a:gd name="connsiteX4" fmla="*/ 9150620 w 9150620"/>
                <a:gd name="connsiteY4" fmla="*/ 0 h 1279374"/>
                <a:gd name="connsiteX5" fmla="*/ 52 w 9150620"/>
                <a:gd name="connsiteY5" fmla="*/ 1284 h 1279374"/>
                <a:gd name="connsiteX0" fmla="*/ 52 w 9150620"/>
                <a:gd name="connsiteY0" fmla="*/ 1284 h 1279374"/>
                <a:gd name="connsiteX1" fmla="*/ 0 w 9150620"/>
                <a:gd name="connsiteY1" fmla="*/ 1252536 h 1279374"/>
                <a:gd name="connsiteX2" fmla="*/ 3622738 w 9150620"/>
                <a:gd name="connsiteY2" fmla="*/ 425264 h 1279374"/>
                <a:gd name="connsiteX3" fmla="*/ 9144052 w 9150620"/>
                <a:gd name="connsiteY3" fmla="*/ 877824 h 1279374"/>
                <a:gd name="connsiteX4" fmla="*/ 9150620 w 9150620"/>
                <a:gd name="connsiteY4" fmla="*/ 0 h 1279374"/>
                <a:gd name="connsiteX5" fmla="*/ 52 w 9150620"/>
                <a:gd name="connsiteY5" fmla="*/ 1284 h 1279374"/>
                <a:gd name="connsiteX0" fmla="*/ 52 w 9150620"/>
                <a:gd name="connsiteY0" fmla="*/ 1284 h 1279374"/>
                <a:gd name="connsiteX1" fmla="*/ 0 w 9150620"/>
                <a:gd name="connsiteY1" fmla="*/ 1252536 h 1279374"/>
                <a:gd name="connsiteX2" fmla="*/ 3622738 w 9150620"/>
                <a:gd name="connsiteY2" fmla="*/ 425264 h 1279374"/>
                <a:gd name="connsiteX3" fmla="*/ 9144052 w 9150620"/>
                <a:gd name="connsiteY3" fmla="*/ 877824 h 1279374"/>
                <a:gd name="connsiteX4" fmla="*/ 9150620 w 9150620"/>
                <a:gd name="connsiteY4" fmla="*/ 0 h 1279374"/>
                <a:gd name="connsiteX5" fmla="*/ 52 w 9150620"/>
                <a:gd name="connsiteY5" fmla="*/ 1284 h 1279374"/>
                <a:gd name="connsiteX0" fmla="*/ 52 w 9150620"/>
                <a:gd name="connsiteY0" fmla="*/ 1284 h 1279374"/>
                <a:gd name="connsiteX1" fmla="*/ 0 w 9150620"/>
                <a:gd name="connsiteY1" fmla="*/ 1252536 h 1279374"/>
                <a:gd name="connsiteX2" fmla="*/ 3622738 w 9150620"/>
                <a:gd name="connsiteY2" fmla="*/ 425264 h 1279374"/>
                <a:gd name="connsiteX3" fmla="*/ 9144052 w 9150620"/>
                <a:gd name="connsiteY3" fmla="*/ 877824 h 1279374"/>
                <a:gd name="connsiteX4" fmla="*/ 9150620 w 9150620"/>
                <a:gd name="connsiteY4" fmla="*/ 0 h 1279374"/>
                <a:gd name="connsiteX5" fmla="*/ 52 w 9150620"/>
                <a:gd name="connsiteY5" fmla="*/ 1284 h 1279374"/>
                <a:gd name="connsiteX0" fmla="*/ 52 w 9150620"/>
                <a:gd name="connsiteY0" fmla="*/ 1284 h 1252536"/>
                <a:gd name="connsiteX1" fmla="*/ 0 w 9150620"/>
                <a:gd name="connsiteY1" fmla="*/ 1252536 h 1252536"/>
                <a:gd name="connsiteX2" fmla="*/ 3622738 w 9150620"/>
                <a:gd name="connsiteY2" fmla="*/ 425264 h 1252536"/>
                <a:gd name="connsiteX3" fmla="*/ 9144052 w 9150620"/>
                <a:gd name="connsiteY3" fmla="*/ 877824 h 1252536"/>
                <a:gd name="connsiteX4" fmla="*/ 9150620 w 9150620"/>
                <a:gd name="connsiteY4" fmla="*/ 0 h 1252536"/>
                <a:gd name="connsiteX5" fmla="*/ 52 w 9150620"/>
                <a:gd name="connsiteY5" fmla="*/ 1284 h 1252536"/>
                <a:gd name="connsiteX0" fmla="*/ 52 w 9150620"/>
                <a:gd name="connsiteY0" fmla="*/ 1284 h 1252536"/>
                <a:gd name="connsiteX1" fmla="*/ 0 w 9150620"/>
                <a:gd name="connsiteY1" fmla="*/ 1252536 h 1252536"/>
                <a:gd name="connsiteX2" fmla="*/ 3622738 w 9150620"/>
                <a:gd name="connsiteY2" fmla="*/ 425264 h 1252536"/>
                <a:gd name="connsiteX3" fmla="*/ 9144052 w 9150620"/>
                <a:gd name="connsiteY3" fmla="*/ 877824 h 1252536"/>
                <a:gd name="connsiteX4" fmla="*/ 9150620 w 9150620"/>
                <a:gd name="connsiteY4" fmla="*/ 0 h 1252536"/>
                <a:gd name="connsiteX5" fmla="*/ 52 w 9150620"/>
                <a:gd name="connsiteY5" fmla="*/ 1284 h 1252536"/>
                <a:gd name="connsiteX0" fmla="*/ 52 w 9150620"/>
                <a:gd name="connsiteY0" fmla="*/ 1284 h 1340282"/>
                <a:gd name="connsiteX1" fmla="*/ 0 w 9150620"/>
                <a:gd name="connsiteY1" fmla="*/ 1252536 h 1340282"/>
                <a:gd name="connsiteX2" fmla="*/ 3622738 w 9150620"/>
                <a:gd name="connsiteY2" fmla="*/ 425264 h 1340282"/>
                <a:gd name="connsiteX3" fmla="*/ 9144052 w 9150620"/>
                <a:gd name="connsiteY3" fmla="*/ 877824 h 1340282"/>
                <a:gd name="connsiteX4" fmla="*/ 9150620 w 9150620"/>
                <a:gd name="connsiteY4" fmla="*/ 0 h 1340282"/>
                <a:gd name="connsiteX5" fmla="*/ 52 w 9150620"/>
                <a:gd name="connsiteY5" fmla="*/ 1284 h 1340282"/>
                <a:gd name="connsiteX0" fmla="*/ 52 w 9150620"/>
                <a:gd name="connsiteY0" fmla="*/ 1284 h 1470041"/>
                <a:gd name="connsiteX1" fmla="*/ 0 w 9150620"/>
                <a:gd name="connsiteY1" fmla="*/ 1252536 h 1470041"/>
                <a:gd name="connsiteX2" fmla="*/ 3622738 w 9150620"/>
                <a:gd name="connsiteY2" fmla="*/ 425264 h 1470041"/>
                <a:gd name="connsiteX3" fmla="*/ 9144052 w 9150620"/>
                <a:gd name="connsiteY3" fmla="*/ 877824 h 1470041"/>
                <a:gd name="connsiteX4" fmla="*/ 9150620 w 9150620"/>
                <a:gd name="connsiteY4" fmla="*/ 0 h 1470041"/>
                <a:gd name="connsiteX5" fmla="*/ 52 w 9150620"/>
                <a:gd name="connsiteY5" fmla="*/ 1284 h 1470041"/>
                <a:gd name="connsiteX0" fmla="*/ 52 w 9150620"/>
                <a:gd name="connsiteY0" fmla="*/ 1284 h 1470041"/>
                <a:gd name="connsiteX1" fmla="*/ 0 w 9150620"/>
                <a:gd name="connsiteY1" fmla="*/ 1252536 h 1470041"/>
                <a:gd name="connsiteX2" fmla="*/ 3622738 w 9150620"/>
                <a:gd name="connsiteY2" fmla="*/ 425264 h 1470041"/>
                <a:gd name="connsiteX3" fmla="*/ 9144052 w 9150620"/>
                <a:gd name="connsiteY3" fmla="*/ 877824 h 1470041"/>
                <a:gd name="connsiteX4" fmla="*/ 9150620 w 9150620"/>
                <a:gd name="connsiteY4" fmla="*/ 0 h 1470041"/>
                <a:gd name="connsiteX5" fmla="*/ 52 w 9150620"/>
                <a:gd name="connsiteY5" fmla="*/ 1284 h 1470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50620" h="1470041">
                  <a:moveTo>
                    <a:pt x="52" y="1284"/>
                  </a:moveTo>
                  <a:cubicBezTo>
                    <a:pt x="35" y="491948"/>
                    <a:pt x="17" y="761872"/>
                    <a:pt x="0" y="1252536"/>
                  </a:cubicBezTo>
                  <a:cubicBezTo>
                    <a:pt x="304800" y="1097088"/>
                    <a:pt x="1803165" y="328826"/>
                    <a:pt x="3622738" y="425264"/>
                  </a:cubicBezTo>
                  <a:cubicBezTo>
                    <a:pt x="5442311" y="521702"/>
                    <a:pt x="6970396" y="1470041"/>
                    <a:pt x="9144052" y="877824"/>
                  </a:cubicBezTo>
                  <a:cubicBezTo>
                    <a:pt x="9146241" y="585216"/>
                    <a:pt x="9148431" y="292608"/>
                    <a:pt x="9150620" y="0"/>
                  </a:cubicBezTo>
                  <a:lnTo>
                    <a:pt x="52" y="1284"/>
                  </a:lnTo>
                  <a:close/>
                </a:path>
              </a:pathLst>
            </a:custGeom>
            <a:solidFill>
              <a:schemeClr val="accent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7" name="Freeform 6"/>
            <p:cNvSpPr/>
            <p:nvPr userDrawn="1"/>
          </p:nvSpPr>
          <p:spPr bwMode="invGray">
            <a:xfrm>
              <a:off x="-52" y="-1972"/>
              <a:ext cx="9144052" cy="1094171"/>
            </a:xfrm>
            <a:custGeom>
              <a:avLst/>
              <a:gdLst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630680"/>
                <a:gd name="connsiteX1" fmla="*/ 18288 w 9153144"/>
                <a:gd name="connsiteY1" fmla="*/ 1472184 h 1630680"/>
                <a:gd name="connsiteX2" fmla="*/ 2980944 w 9153144"/>
                <a:gd name="connsiteY2" fmla="*/ 960120 h 1630680"/>
                <a:gd name="connsiteX3" fmla="*/ 7114032 w 9153144"/>
                <a:gd name="connsiteY3" fmla="*/ 1353312 h 1630680"/>
                <a:gd name="connsiteX4" fmla="*/ 9144000 w 9153144"/>
                <a:gd name="connsiteY4" fmla="*/ 1106424 h 1630680"/>
                <a:gd name="connsiteX5" fmla="*/ 9153144 w 9153144"/>
                <a:gd name="connsiteY5" fmla="*/ 0 h 1630680"/>
                <a:gd name="connsiteX6" fmla="*/ 0 w 9153144"/>
                <a:gd name="connsiteY6" fmla="*/ 9144 h 1630680"/>
                <a:gd name="connsiteX0" fmla="*/ 0 w 9153144"/>
                <a:gd name="connsiteY0" fmla="*/ 9144 h 1630680"/>
                <a:gd name="connsiteX1" fmla="*/ 18288 w 9153144"/>
                <a:gd name="connsiteY1" fmla="*/ 1472184 h 1630680"/>
                <a:gd name="connsiteX2" fmla="*/ 2980944 w 9153144"/>
                <a:gd name="connsiteY2" fmla="*/ 960120 h 1630680"/>
                <a:gd name="connsiteX3" fmla="*/ 7114032 w 9153144"/>
                <a:gd name="connsiteY3" fmla="*/ 1353312 h 1630680"/>
                <a:gd name="connsiteX4" fmla="*/ 9144000 w 9153144"/>
                <a:gd name="connsiteY4" fmla="*/ 1106424 h 1630680"/>
                <a:gd name="connsiteX5" fmla="*/ 9153144 w 9153144"/>
                <a:gd name="connsiteY5" fmla="*/ 0 h 1630680"/>
                <a:gd name="connsiteX6" fmla="*/ 0 w 9153144"/>
                <a:gd name="connsiteY6" fmla="*/ 9144 h 1630680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3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9128 w 9153144"/>
                <a:gd name="connsiteY3" fmla="*/ 1316736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9128 w 9153144"/>
                <a:gd name="connsiteY3" fmla="*/ 1316736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9128 w 9153144"/>
                <a:gd name="connsiteY3" fmla="*/ 1316736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52 w 9153196"/>
                <a:gd name="connsiteY0" fmla="*/ 9144 h 1481136"/>
                <a:gd name="connsiteX1" fmla="*/ 0 w 9153196"/>
                <a:gd name="connsiteY1" fmla="*/ 1481136 h 1481136"/>
                <a:gd name="connsiteX2" fmla="*/ 2980996 w 9153196"/>
                <a:gd name="connsiteY2" fmla="*/ 960120 h 1481136"/>
                <a:gd name="connsiteX3" fmla="*/ 6739180 w 9153196"/>
                <a:gd name="connsiteY3" fmla="*/ 1316736 h 1481136"/>
                <a:gd name="connsiteX4" fmla="*/ 9144052 w 9153196"/>
                <a:gd name="connsiteY4" fmla="*/ 1106424 h 1481136"/>
                <a:gd name="connsiteX5" fmla="*/ 9153196 w 9153196"/>
                <a:gd name="connsiteY5" fmla="*/ 0 h 1481136"/>
                <a:gd name="connsiteX6" fmla="*/ 52 w 9153196"/>
                <a:gd name="connsiteY6" fmla="*/ 9144 h 1481136"/>
                <a:gd name="connsiteX0" fmla="*/ 52 w 9153196"/>
                <a:gd name="connsiteY0" fmla="*/ 1284 h 1481136"/>
                <a:gd name="connsiteX1" fmla="*/ 0 w 9153196"/>
                <a:gd name="connsiteY1" fmla="*/ 1481136 h 1481136"/>
                <a:gd name="connsiteX2" fmla="*/ 2980996 w 9153196"/>
                <a:gd name="connsiteY2" fmla="*/ 960120 h 1481136"/>
                <a:gd name="connsiteX3" fmla="*/ 6739180 w 9153196"/>
                <a:gd name="connsiteY3" fmla="*/ 1316736 h 1481136"/>
                <a:gd name="connsiteX4" fmla="*/ 9144052 w 9153196"/>
                <a:gd name="connsiteY4" fmla="*/ 1106424 h 1481136"/>
                <a:gd name="connsiteX5" fmla="*/ 9153196 w 9153196"/>
                <a:gd name="connsiteY5" fmla="*/ 0 h 1481136"/>
                <a:gd name="connsiteX6" fmla="*/ 52 w 9153196"/>
                <a:gd name="connsiteY6" fmla="*/ 1284 h 1481136"/>
                <a:gd name="connsiteX0" fmla="*/ 52 w 9153196"/>
                <a:gd name="connsiteY0" fmla="*/ 763284 h 1481136"/>
                <a:gd name="connsiteX1" fmla="*/ 0 w 9153196"/>
                <a:gd name="connsiteY1" fmla="*/ 1481136 h 1481136"/>
                <a:gd name="connsiteX2" fmla="*/ 2980996 w 9153196"/>
                <a:gd name="connsiteY2" fmla="*/ 960120 h 1481136"/>
                <a:gd name="connsiteX3" fmla="*/ 6739180 w 9153196"/>
                <a:gd name="connsiteY3" fmla="*/ 1316736 h 1481136"/>
                <a:gd name="connsiteX4" fmla="*/ 9144052 w 9153196"/>
                <a:gd name="connsiteY4" fmla="*/ 1106424 h 1481136"/>
                <a:gd name="connsiteX5" fmla="*/ 9153196 w 9153196"/>
                <a:gd name="connsiteY5" fmla="*/ 0 h 1481136"/>
                <a:gd name="connsiteX6" fmla="*/ 52 w 9153196"/>
                <a:gd name="connsiteY6" fmla="*/ 763284 h 1481136"/>
                <a:gd name="connsiteX0" fmla="*/ 52 w 9153196"/>
                <a:gd name="connsiteY0" fmla="*/ 1284 h 719136"/>
                <a:gd name="connsiteX1" fmla="*/ 0 w 9153196"/>
                <a:gd name="connsiteY1" fmla="*/ 719136 h 719136"/>
                <a:gd name="connsiteX2" fmla="*/ 2980996 w 9153196"/>
                <a:gd name="connsiteY2" fmla="*/ 198120 h 719136"/>
                <a:gd name="connsiteX3" fmla="*/ 6739180 w 9153196"/>
                <a:gd name="connsiteY3" fmla="*/ 554736 h 719136"/>
                <a:gd name="connsiteX4" fmla="*/ 9144052 w 9153196"/>
                <a:gd name="connsiteY4" fmla="*/ 344424 h 719136"/>
                <a:gd name="connsiteX5" fmla="*/ 9153196 w 9153196"/>
                <a:gd name="connsiteY5" fmla="*/ 0 h 719136"/>
                <a:gd name="connsiteX6" fmla="*/ 52 w 9153196"/>
                <a:gd name="connsiteY6" fmla="*/ 1284 h 719136"/>
                <a:gd name="connsiteX0" fmla="*/ 17 w 9162305"/>
                <a:gd name="connsiteY0" fmla="*/ 0 h 775764"/>
                <a:gd name="connsiteX1" fmla="*/ 9109 w 9162305"/>
                <a:gd name="connsiteY1" fmla="*/ 775764 h 775764"/>
                <a:gd name="connsiteX2" fmla="*/ 2990105 w 9162305"/>
                <a:gd name="connsiteY2" fmla="*/ 254748 h 775764"/>
                <a:gd name="connsiteX3" fmla="*/ 6748289 w 9162305"/>
                <a:gd name="connsiteY3" fmla="*/ 611364 h 775764"/>
                <a:gd name="connsiteX4" fmla="*/ 9153161 w 9162305"/>
                <a:gd name="connsiteY4" fmla="*/ 401052 h 775764"/>
                <a:gd name="connsiteX5" fmla="*/ 9162305 w 9162305"/>
                <a:gd name="connsiteY5" fmla="*/ 56628 h 775764"/>
                <a:gd name="connsiteX6" fmla="*/ 17 w 9162305"/>
                <a:gd name="connsiteY6" fmla="*/ 0 h 775764"/>
                <a:gd name="connsiteX0" fmla="*/ 17 w 9162305"/>
                <a:gd name="connsiteY0" fmla="*/ 0 h 821484"/>
                <a:gd name="connsiteX1" fmla="*/ 9109 w 9162305"/>
                <a:gd name="connsiteY1" fmla="*/ 821484 h 821484"/>
                <a:gd name="connsiteX2" fmla="*/ 2990105 w 9162305"/>
                <a:gd name="connsiteY2" fmla="*/ 300468 h 821484"/>
                <a:gd name="connsiteX3" fmla="*/ 6748289 w 9162305"/>
                <a:gd name="connsiteY3" fmla="*/ 657084 h 821484"/>
                <a:gd name="connsiteX4" fmla="*/ 9153161 w 9162305"/>
                <a:gd name="connsiteY4" fmla="*/ 446772 h 821484"/>
                <a:gd name="connsiteX5" fmla="*/ 9162305 w 9162305"/>
                <a:gd name="connsiteY5" fmla="*/ 102348 h 821484"/>
                <a:gd name="connsiteX6" fmla="*/ 17 w 9162305"/>
                <a:gd name="connsiteY6" fmla="*/ 0 h 821484"/>
                <a:gd name="connsiteX0" fmla="*/ 17 w 9162305"/>
                <a:gd name="connsiteY0" fmla="*/ 0 h 848916"/>
                <a:gd name="connsiteX1" fmla="*/ 9109 w 9162305"/>
                <a:gd name="connsiteY1" fmla="*/ 848916 h 848916"/>
                <a:gd name="connsiteX2" fmla="*/ 2990105 w 9162305"/>
                <a:gd name="connsiteY2" fmla="*/ 327900 h 848916"/>
                <a:gd name="connsiteX3" fmla="*/ 6748289 w 9162305"/>
                <a:gd name="connsiteY3" fmla="*/ 684516 h 848916"/>
                <a:gd name="connsiteX4" fmla="*/ 9153161 w 9162305"/>
                <a:gd name="connsiteY4" fmla="*/ 474204 h 848916"/>
                <a:gd name="connsiteX5" fmla="*/ 9162305 w 9162305"/>
                <a:gd name="connsiteY5" fmla="*/ 129780 h 848916"/>
                <a:gd name="connsiteX6" fmla="*/ 17 w 9162305"/>
                <a:gd name="connsiteY6" fmla="*/ 0 h 848916"/>
                <a:gd name="connsiteX0" fmla="*/ 17 w 9171449"/>
                <a:gd name="connsiteY0" fmla="*/ 0 h 864156"/>
                <a:gd name="connsiteX1" fmla="*/ 18253 w 9171449"/>
                <a:gd name="connsiteY1" fmla="*/ 864156 h 864156"/>
                <a:gd name="connsiteX2" fmla="*/ 2999249 w 9171449"/>
                <a:gd name="connsiteY2" fmla="*/ 343140 h 864156"/>
                <a:gd name="connsiteX3" fmla="*/ 6757433 w 9171449"/>
                <a:gd name="connsiteY3" fmla="*/ 699756 h 864156"/>
                <a:gd name="connsiteX4" fmla="*/ 9162305 w 9171449"/>
                <a:gd name="connsiteY4" fmla="*/ 489444 h 864156"/>
                <a:gd name="connsiteX5" fmla="*/ 9171449 w 9171449"/>
                <a:gd name="connsiteY5" fmla="*/ 145020 h 864156"/>
                <a:gd name="connsiteX6" fmla="*/ 17 w 9171449"/>
                <a:gd name="connsiteY6" fmla="*/ 0 h 864156"/>
                <a:gd name="connsiteX0" fmla="*/ 17 w 9189737"/>
                <a:gd name="connsiteY0" fmla="*/ 0 h 952548"/>
                <a:gd name="connsiteX1" fmla="*/ 36541 w 9189737"/>
                <a:gd name="connsiteY1" fmla="*/ 952548 h 952548"/>
                <a:gd name="connsiteX2" fmla="*/ 3017537 w 9189737"/>
                <a:gd name="connsiteY2" fmla="*/ 431532 h 952548"/>
                <a:gd name="connsiteX3" fmla="*/ 6775721 w 9189737"/>
                <a:gd name="connsiteY3" fmla="*/ 788148 h 952548"/>
                <a:gd name="connsiteX4" fmla="*/ 9180593 w 9189737"/>
                <a:gd name="connsiteY4" fmla="*/ 577836 h 952548"/>
                <a:gd name="connsiteX5" fmla="*/ 9189737 w 9189737"/>
                <a:gd name="connsiteY5" fmla="*/ 233412 h 952548"/>
                <a:gd name="connsiteX6" fmla="*/ 17 w 9189737"/>
                <a:gd name="connsiteY6" fmla="*/ 0 h 952548"/>
                <a:gd name="connsiteX0" fmla="*/ 17 w 9171449"/>
                <a:gd name="connsiteY0" fmla="*/ 0 h 909876"/>
                <a:gd name="connsiteX1" fmla="*/ 18253 w 9171449"/>
                <a:gd name="connsiteY1" fmla="*/ 909876 h 909876"/>
                <a:gd name="connsiteX2" fmla="*/ 2999249 w 9171449"/>
                <a:gd name="connsiteY2" fmla="*/ 388860 h 909876"/>
                <a:gd name="connsiteX3" fmla="*/ 6757433 w 9171449"/>
                <a:gd name="connsiteY3" fmla="*/ 745476 h 909876"/>
                <a:gd name="connsiteX4" fmla="*/ 9162305 w 9171449"/>
                <a:gd name="connsiteY4" fmla="*/ 535164 h 909876"/>
                <a:gd name="connsiteX5" fmla="*/ 9171449 w 9171449"/>
                <a:gd name="connsiteY5" fmla="*/ 190740 h 909876"/>
                <a:gd name="connsiteX6" fmla="*/ 17 w 9171449"/>
                <a:gd name="connsiteY6" fmla="*/ 0 h 909876"/>
                <a:gd name="connsiteX0" fmla="*/ 17 w 9180593"/>
                <a:gd name="connsiteY0" fmla="*/ 13476 h 923352"/>
                <a:gd name="connsiteX1" fmla="*/ 18253 w 9180593"/>
                <a:gd name="connsiteY1" fmla="*/ 923352 h 923352"/>
                <a:gd name="connsiteX2" fmla="*/ 2999249 w 9180593"/>
                <a:gd name="connsiteY2" fmla="*/ 402336 h 923352"/>
                <a:gd name="connsiteX3" fmla="*/ 6757433 w 9180593"/>
                <a:gd name="connsiteY3" fmla="*/ 758952 h 923352"/>
                <a:gd name="connsiteX4" fmla="*/ 9162305 w 9180593"/>
                <a:gd name="connsiteY4" fmla="*/ 548640 h 923352"/>
                <a:gd name="connsiteX5" fmla="*/ 9180593 w 9180593"/>
                <a:gd name="connsiteY5" fmla="*/ 0 h 923352"/>
                <a:gd name="connsiteX6" fmla="*/ 17 w 9180593"/>
                <a:gd name="connsiteY6" fmla="*/ 13476 h 923352"/>
                <a:gd name="connsiteX0" fmla="*/ 17 w 9189737"/>
                <a:gd name="connsiteY0" fmla="*/ 0 h 909876"/>
                <a:gd name="connsiteX1" fmla="*/ 18253 w 9189737"/>
                <a:gd name="connsiteY1" fmla="*/ 909876 h 909876"/>
                <a:gd name="connsiteX2" fmla="*/ 2999249 w 9189737"/>
                <a:gd name="connsiteY2" fmla="*/ 388860 h 909876"/>
                <a:gd name="connsiteX3" fmla="*/ 6757433 w 9189737"/>
                <a:gd name="connsiteY3" fmla="*/ 745476 h 909876"/>
                <a:gd name="connsiteX4" fmla="*/ 9162305 w 9189737"/>
                <a:gd name="connsiteY4" fmla="*/ 535164 h 909876"/>
                <a:gd name="connsiteX5" fmla="*/ 9189737 w 9189737"/>
                <a:gd name="connsiteY5" fmla="*/ 10908 h 909876"/>
                <a:gd name="connsiteX6" fmla="*/ 17 w 9189737"/>
                <a:gd name="connsiteY6" fmla="*/ 0 h 909876"/>
                <a:gd name="connsiteX0" fmla="*/ 0 w 9189720"/>
                <a:gd name="connsiteY0" fmla="*/ 0 h 909876"/>
                <a:gd name="connsiteX1" fmla="*/ 18236 w 9189720"/>
                <a:gd name="connsiteY1" fmla="*/ 909876 h 909876"/>
                <a:gd name="connsiteX2" fmla="*/ 2999232 w 9189720"/>
                <a:gd name="connsiteY2" fmla="*/ 388860 h 909876"/>
                <a:gd name="connsiteX3" fmla="*/ 6757416 w 9189720"/>
                <a:gd name="connsiteY3" fmla="*/ 745476 h 909876"/>
                <a:gd name="connsiteX4" fmla="*/ 9162288 w 9189720"/>
                <a:gd name="connsiteY4" fmla="*/ 535164 h 909876"/>
                <a:gd name="connsiteX5" fmla="*/ 9189720 w 9189720"/>
                <a:gd name="connsiteY5" fmla="*/ 10908 h 909876"/>
                <a:gd name="connsiteX6" fmla="*/ 0 w 9189720"/>
                <a:gd name="connsiteY6" fmla="*/ 0 h 909876"/>
                <a:gd name="connsiteX0" fmla="*/ 0 w 9162288"/>
                <a:gd name="connsiteY0" fmla="*/ 1971 h 911847"/>
                <a:gd name="connsiteX1" fmla="*/ 18236 w 9162288"/>
                <a:gd name="connsiteY1" fmla="*/ 911847 h 911847"/>
                <a:gd name="connsiteX2" fmla="*/ 2999232 w 9162288"/>
                <a:gd name="connsiteY2" fmla="*/ 390831 h 911847"/>
                <a:gd name="connsiteX3" fmla="*/ 6757416 w 9162288"/>
                <a:gd name="connsiteY3" fmla="*/ 747447 h 911847"/>
                <a:gd name="connsiteX4" fmla="*/ 9162288 w 9162288"/>
                <a:gd name="connsiteY4" fmla="*/ 537135 h 911847"/>
                <a:gd name="connsiteX5" fmla="*/ 9161386 w 9162288"/>
                <a:gd name="connsiteY5" fmla="*/ 0 h 911847"/>
                <a:gd name="connsiteX6" fmla="*/ 0 w 9162288"/>
                <a:gd name="connsiteY6" fmla="*/ 1971 h 911847"/>
                <a:gd name="connsiteX0" fmla="*/ 20401 w 9144052"/>
                <a:gd name="connsiteY0" fmla="*/ 32880 h 911847"/>
                <a:gd name="connsiteX1" fmla="*/ 0 w 9144052"/>
                <a:gd name="connsiteY1" fmla="*/ 911847 h 911847"/>
                <a:gd name="connsiteX2" fmla="*/ 2980996 w 9144052"/>
                <a:gd name="connsiteY2" fmla="*/ 390831 h 911847"/>
                <a:gd name="connsiteX3" fmla="*/ 6739180 w 9144052"/>
                <a:gd name="connsiteY3" fmla="*/ 747447 h 911847"/>
                <a:gd name="connsiteX4" fmla="*/ 9144052 w 9144052"/>
                <a:gd name="connsiteY4" fmla="*/ 537135 h 911847"/>
                <a:gd name="connsiteX5" fmla="*/ 9143150 w 9144052"/>
                <a:gd name="connsiteY5" fmla="*/ 0 h 911847"/>
                <a:gd name="connsiteX6" fmla="*/ 20401 w 9144052"/>
                <a:gd name="connsiteY6" fmla="*/ 32880 h 911847"/>
                <a:gd name="connsiteX0" fmla="*/ 2371 w 9144052"/>
                <a:gd name="connsiteY0" fmla="*/ 1971 h 911847"/>
                <a:gd name="connsiteX1" fmla="*/ 0 w 9144052"/>
                <a:gd name="connsiteY1" fmla="*/ 911847 h 911847"/>
                <a:gd name="connsiteX2" fmla="*/ 2980996 w 9144052"/>
                <a:gd name="connsiteY2" fmla="*/ 390831 h 911847"/>
                <a:gd name="connsiteX3" fmla="*/ 6739180 w 9144052"/>
                <a:gd name="connsiteY3" fmla="*/ 747447 h 911847"/>
                <a:gd name="connsiteX4" fmla="*/ 9144052 w 9144052"/>
                <a:gd name="connsiteY4" fmla="*/ 537135 h 911847"/>
                <a:gd name="connsiteX5" fmla="*/ 9143150 w 9144052"/>
                <a:gd name="connsiteY5" fmla="*/ 0 h 911847"/>
                <a:gd name="connsiteX6" fmla="*/ 2371 w 9144052"/>
                <a:gd name="connsiteY6" fmla="*/ 1971 h 911847"/>
                <a:gd name="connsiteX0" fmla="*/ 2371 w 9144052"/>
                <a:gd name="connsiteY0" fmla="*/ 1971 h 911847"/>
                <a:gd name="connsiteX1" fmla="*/ 0 w 9144052"/>
                <a:gd name="connsiteY1" fmla="*/ 911847 h 911847"/>
                <a:gd name="connsiteX2" fmla="*/ 2980996 w 9144052"/>
                <a:gd name="connsiteY2" fmla="*/ 390831 h 911847"/>
                <a:gd name="connsiteX3" fmla="*/ 6739180 w 9144052"/>
                <a:gd name="connsiteY3" fmla="*/ 747447 h 911847"/>
                <a:gd name="connsiteX4" fmla="*/ 9144052 w 9144052"/>
                <a:gd name="connsiteY4" fmla="*/ 537135 h 911847"/>
                <a:gd name="connsiteX5" fmla="*/ 9143150 w 9144052"/>
                <a:gd name="connsiteY5" fmla="*/ 0 h 911847"/>
                <a:gd name="connsiteX6" fmla="*/ 2371 w 9144052"/>
                <a:gd name="connsiteY6" fmla="*/ 1971 h 911847"/>
                <a:gd name="connsiteX0" fmla="*/ 2371 w 9144052"/>
                <a:gd name="connsiteY0" fmla="*/ 1971 h 911847"/>
                <a:gd name="connsiteX1" fmla="*/ 0 w 9144052"/>
                <a:gd name="connsiteY1" fmla="*/ 911847 h 911847"/>
                <a:gd name="connsiteX2" fmla="*/ 2980996 w 9144052"/>
                <a:gd name="connsiteY2" fmla="*/ 390831 h 911847"/>
                <a:gd name="connsiteX3" fmla="*/ 9144052 w 9144052"/>
                <a:gd name="connsiteY3" fmla="*/ 537135 h 911847"/>
                <a:gd name="connsiteX4" fmla="*/ 9143150 w 9144052"/>
                <a:gd name="connsiteY4" fmla="*/ 0 h 911847"/>
                <a:gd name="connsiteX5" fmla="*/ 2371 w 9144052"/>
                <a:gd name="connsiteY5" fmla="*/ 1971 h 911847"/>
                <a:gd name="connsiteX0" fmla="*/ 2371 w 9144052"/>
                <a:gd name="connsiteY0" fmla="*/ 1971 h 911847"/>
                <a:gd name="connsiteX1" fmla="*/ 0 w 9144052"/>
                <a:gd name="connsiteY1" fmla="*/ 911847 h 911847"/>
                <a:gd name="connsiteX2" fmla="*/ 3361996 w 9144052"/>
                <a:gd name="connsiteY2" fmla="*/ 390831 h 911847"/>
                <a:gd name="connsiteX3" fmla="*/ 9144052 w 9144052"/>
                <a:gd name="connsiteY3" fmla="*/ 537135 h 911847"/>
                <a:gd name="connsiteX4" fmla="*/ 9143150 w 9144052"/>
                <a:gd name="connsiteY4" fmla="*/ 0 h 911847"/>
                <a:gd name="connsiteX5" fmla="*/ 2371 w 9144052"/>
                <a:gd name="connsiteY5" fmla="*/ 1971 h 911847"/>
                <a:gd name="connsiteX0" fmla="*/ 2371 w 9144052"/>
                <a:gd name="connsiteY0" fmla="*/ 1971 h 1193400"/>
                <a:gd name="connsiteX1" fmla="*/ 0 w 9144052"/>
                <a:gd name="connsiteY1" fmla="*/ 911847 h 1193400"/>
                <a:gd name="connsiteX2" fmla="*/ 3361996 w 9144052"/>
                <a:gd name="connsiteY2" fmla="*/ 390831 h 1193400"/>
                <a:gd name="connsiteX3" fmla="*/ 9144052 w 9144052"/>
                <a:gd name="connsiteY3" fmla="*/ 537135 h 1193400"/>
                <a:gd name="connsiteX4" fmla="*/ 9143150 w 9144052"/>
                <a:gd name="connsiteY4" fmla="*/ 0 h 1193400"/>
                <a:gd name="connsiteX5" fmla="*/ 2371 w 9144052"/>
                <a:gd name="connsiteY5" fmla="*/ 1971 h 1193400"/>
                <a:gd name="connsiteX0" fmla="*/ 2371 w 9144052"/>
                <a:gd name="connsiteY0" fmla="*/ 1971 h 1125725"/>
                <a:gd name="connsiteX1" fmla="*/ 0 w 9144052"/>
                <a:gd name="connsiteY1" fmla="*/ 911847 h 1125725"/>
                <a:gd name="connsiteX2" fmla="*/ 3361996 w 9144052"/>
                <a:gd name="connsiteY2" fmla="*/ 390831 h 1125725"/>
                <a:gd name="connsiteX3" fmla="*/ 9144052 w 9144052"/>
                <a:gd name="connsiteY3" fmla="*/ 537135 h 1125725"/>
                <a:gd name="connsiteX4" fmla="*/ 9143150 w 9144052"/>
                <a:gd name="connsiteY4" fmla="*/ 0 h 1125725"/>
                <a:gd name="connsiteX5" fmla="*/ 2371 w 9144052"/>
                <a:gd name="connsiteY5" fmla="*/ 1971 h 1125725"/>
                <a:gd name="connsiteX0" fmla="*/ 2371 w 9144052"/>
                <a:gd name="connsiteY0" fmla="*/ 1971 h 1244834"/>
                <a:gd name="connsiteX1" fmla="*/ 0 w 9144052"/>
                <a:gd name="connsiteY1" fmla="*/ 911847 h 1244834"/>
                <a:gd name="connsiteX2" fmla="*/ 3361996 w 9144052"/>
                <a:gd name="connsiteY2" fmla="*/ 390831 h 1244834"/>
                <a:gd name="connsiteX3" fmla="*/ 9144052 w 9144052"/>
                <a:gd name="connsiteY3" fmla="*/ 537135 h 1244834"/>
                <a:gd name="connsiteX4" fmla="*/ 9143150 w 9144052"/>
                <a:gd name="connsiteY4" fmla="*/ 0 h 1244834"/>
                <a:gd name="connsiteX5" fmla="*/ 2371 w 9144052"/>
                <a:gd name="connsiteY5" fmla="*/ 1971 h 1244834"/>
                <a:gd name="connsiteX0" fmla="*/ 2371 w 9144052"/>
                <a:gd name="connsiteY0" fmla="*/ 1971 h 1244834"/>
                <a:gd name="connsiteX1" fmla="*/ 0 w 9144052"/>
                <a:gd name="connsiteY1" fmla="*/ 863120 h 1244834"/>
                <a:gd name="connsiteX2" fmla="*/ 3361996 w 9144052"/>
                <a:gd name="connsiteY2" fmla="*/ 390831 h 1244834"/>
                <a:gd name="connsiteX3" fmla="*/ 9144052 w 9144052"/>
                <a:gd name="connsiteY3" fmla="*/ 537135 h 1244834"/>
                <a:gd name="connsiteX4" fmla="*/ 9143150 w 9144052"/>
                <a:gd name="connsiteY4" fmla="*/ 0 h 1244834"/>
                <a:gd name="connsiteX5" fmla="*/ 2371 w 9144052"/>
                <a:gd name="connsiteY5" fmla="*/ 1971 h 1244834"/>
                <a:gd name="connsiteX0" fmla="*/ 2371 w 9144052"/>
                <a:gd name="connsiteY0" fmla="*/ 1971 h 1244834"/>
                <a:gd name="connsiteX1" fmla="*/ 0 w 9144052"/>
                <a:gd name="connsiteY1" fmla="*/ 749425 h 1244834"/>
                <a:gd name="connsiteX2" fmla="*/ 3361996 w 9144052"/>
                <a:gd name="connsiteY2" fmla="*/ 390831 h 1244834"/>
                <a:gd name="connsiteX3" fmla="*/ 9144052 w 9144052"/>
                <a:gd name="connsiteY3" fmla="*/ 537135 h 1244834"/>
                <a:gd name="connsiteX4" fmla="*/ 9143150 w 9144052"/>
                <a:gd name="connsiteY4" fmla="*/ 0 h 1244834"/>
                <a:gd name="connsiteX5" fmla="*/ 2371 w 9144052"/>
                <a:gd name="connsiteY5" fmla="*/ 1971 h 1244834"/>
                <a:gd name="connsiteX0" fmla="*/ 2371 w 9144052"/>
                <a:gd name="connsiteY0" fmla="*/ 1971 h 1244834"/>
                <a:gd name="connsiteX1" fmla="*/ 0 w 9144052"/>
                <a:gd name="connsiteY1" fmla="*/ 749425 h 1244834"/>
                <a:gd name="connsiteX2" fmla="*/ 3343523 w 9144052"/>
                <a:gd name="connsiteY2" fmla="*/ 315034 h 1244834"/>
                <a:gd name="connsiteX3" fmla="*/ 9144052 w 9144052"/>
                <a:gd name="connsiteY3" fmla="*/ 537135 h 1244834"/>
                <a:gd name="connsiteX4" fmla="*/ 9143150 w 9144052"/>
                <a:gd name="connsiteY4" fmla="*/ 0 h 1244834"/>
                <a:gd name="connsiteX5" fmla="*/ 2371 w 9144052"/>
                <a:gd name="connsiteY5" fmla="*/ 1971 h 1244834"/>
                <a:gd name="connsiteX0" fmla="*/ 2371 w 9144052"/>
                <a:gd name="connsiteY0" fmla="*/ 1971 h 1244834"/>
                <a:gd name="connsiteX1" fmla="*/ 0 w 9144052"/>
                <a:gd name="connsiteY1" fmla="*/ 749425 h 1244834"/>
                <a:gd name="connsiteX2" fmla="*/ 3114923 w 9144052"/>
                <a:gd name="connsiteY2" fmla="*/ 315034 h 1244834"/>
                <a:gd name="connsiteX3" fmla="*/ 9144052 w 9144052"/>
                <a:gd name="connsiteY3" fmla="*/ 537135 h 1244834"/>
                <a:gd name="connsiteX4" fmla="*/ 9143150 w 9144052"/>
                <a:gd name="connsiteY4" fmla="*/ 0 h 1244834"/>
                <a:gd name="connsiteX5" fmla="*/ 2371 w 9144052"/>
                <a:gd name="connsiteY5" fmla="*/ 1971 h 1244834"/>
                <a:gd name="connsiteX0" fmla="*/ 2371 w 9144052"/>
                <a:gd name="connsiteY0" fmla="*/ 1971 h 1282732"/>
                <a:gd name="connsiteX1" fmla="*/ 0 w 9144052"/>
                <a:gd name="connsiteY1" fmla="*/ 749425 h 1282732"/>
                <a:gd name="connsiteX2" fmla="*/ 3114923 w 9144052"/>
                <a:gd name="connsiteY2" fmla="*/ 315034 h 1282732"/>
                <a:gd name="connsiteX3" fmla="*/ 9144052 w 9144052"/>
                <a:gd name="connsiteY3" fmla="*/ 537135 h 1282732"/>
                <a:gd name="connsiteX4" fmla="*/ 9143150 w 9144052"/>
                <a:gd name="connsiteY4" fmla="*/ 0 h 1282732"/>
                <a:gd name="connsiteX5" fmla="*/ 2371 w 9144052"/>
                <a:gd name="connsiteY5" fmla="*/ 1971 h 1282732"/>
                <a:gd name="connsiteX0" fmla="*/ 2371 w 9144052"/>
                <a:gd name="connsiteY0" fmla="*/ 1971 h 1282732"/>
                <a:gd name="connsiteX1" fmla="*/ 0 w 9144052"/>
                <a:gd name="connsiteY1" fmla="*/ 749425 h 1282732"/>
                <a:gd name="connsiteX2" fmla="*/ 3114923 w 9144052"/>
                <a:gd name="connsiteY2" fmla="*/ 315034 h 1282732"/>
                <a:gd name="connsiteX3" fmla="*/ 9144052 w 9144052"/>
                <a:gd name="connsiteY3" fmla="*/ 537135 h 1282732"/>
                <a:gd name="connsiteX4" fmla="*/ 9143150 w 9144052"/>
                <a:gd name="connsiteY4" fmla="*/ 0 h 1282732"/>
                <a:gd name="connsiteX5" fmla="*/ 2371 w 9144052"/>
                <a:gd name="connsiteY5" fmla="*/ 1971 h 1282732"/>
                <a:gd name="connsiteX0" fmla="*/ 2371 w 9144052"/>
                <a:gd name="connsiteY0" fmla="*/ 1971 h 1282732"/>
                <a:gd name="connsiteX1" fmla="*/ 0 w 9144052"/>
                <a:gd name="connsiteY1" fmla="*/ 749425 h 1282732"/>
                <a:gd name="connsiteX2" fmla="*/ 3114923 w 9144052"/>
                <a:gd name="connsiteY2" fmla="*/ 315034 h 1282732"/>
                <a:gd name="connsiteX3" fmla="*/ 9144052 w 9144052"/>
                <a:gd name="connsiteY3" fmla="*/ 537135 h 1282732"/>
                <a:gd name="connsiteX4" fmla="*/ 9143150 w 9144052"/>
                <a:gd name="connsiteY4" fmla="*/ 0 h 1282732"/>
                <a:gd name="connsiteX5" fmla="*/ 2371 w 9144052"/>
                <a:gd name="connsiteY5" fmla="*/ 1971 h 1282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44052" h="1282732">
                  <a:moveTo>
                    <a:pt x="2371" y="1971"/>
                  </a:moveTo>
                  <a:cubicBezTo>
                    <a:pt x="1581" y="305263"/>
                    <a:pt x="790" y="446133"/>
                    <a:pt x="0" y="749425"/>
                  </a:cubicBezTo>
                  <a:cubicBezTo>
                    <a:pt x="414528" y="587881"/>
                    <a:pt x="1394642" y="355830"/>
                    <a:pt x="3114923" y="315034"/>
                  </a:cubicBezTo>
                  <a:cubicBezTo>
                    <a:pt x="4835204" y="274238"/>
                    <a:pt x="7500499" y="1282732"/>
                    <a:pt x="9144052" y="537135"/>
                  </a:cubicBezTo>
                  <a:cubicBezTo>
                    <a:pt x="9143751" y="358090"/>
                    <a:pt x="9143451" y="179045"/>
                    <a:pt x="9143150" y="0"/>
                  </a:cubicBezTo>
                  <a:lnTo>
                    <a:pt x="2371" y="197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sp>
        <p:nvSpPr>
          <p:cNvPr id="8" name="Oval 7"/>
          <p:cNvSpPr/>
          <p:nvPr/>
        </p:nvSpPr>
        <p:spPr bwMode="gray">
          <a:xfrm>
            <a:off x="10765536" y="384048"/>
            <a:ext cx="1011936" cy="75895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  <a:alpha val="90000"/>
                </a:schemeClr>
              </a:gs>
              <a:gs pos="76000">
                <a:schemeClr val="accent1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Oval 8"/>
          <p:cNvSpPr/>
          <p:nvPr/>
        </p:nvSpPr>
        <p:spPr bwMode="gray">
          <a:xfrm>
            <a:off x="9997440" y="429768"/>
            <a:ext cx="512064" cy="384048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20000"/>
                  <a:lumOff val="80000"/>
                  <a:alpha val="90000"/>
                </a:schemeClr>
              </a:gs>
              <a:gs pos="76000">
                <a:schemeClr val="accent4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Oval 9"/>
          <p:cNvSpPr/>
          <p:nvPr/>
        </p:nvSpPr>
        <p:spPr bwMode="gray">
          <a:xfrm>
            <a:off x="280416" y="210312"/>
            <a:ext cx="1109472" cy="832104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20000"/>
                  <a:lumOff val="80000"/>
                </a:schemeClr>
              </a:gs>
              <a:gs pos="100000">
                <a:schemeClr val="accent3"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547846762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 bwMode="invGray">
          <a:xfrm rot="16200000">
            <a:off x="-2709598" y="2703653"/>
            <a:ext cx="6891618" cy="1472419"/>
            <a:chOff x="-18448" y="-1967"/>
            <a:chExt cx="9176991" cy="1292024"/>
          </a:xfrm>
        </p:grpSpPr>
        <p:sp>
          <p:nvSpPr>
            <p:cNvPr id="9" name="Freeform 8"/>
            <p:cNvSpPr/>
            <p:nvPr userDrawn="1"/>
          </p:nvSpPr>
          <p:spPr bwMode="invGray">
            <a:xfrm>
              <a:off x="-18448" y="5"/>
              <a:ext cx="9176991" cy="1290052"/>
            </a:xfrm>
            <a:custGeom>
              <a:avLst/>
              <a:gdLst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630680"/>
                <a:gd name="connsiteX1" fmla="*/ 18288 w 9153144"/>
                <a:gd name="connsiteY1" fmla="*/ 1472184 h 1630680"/>
                <a:gd name="connsiteX2" fmla="*/ 2980944 w 9153144"/>
                <a:gd name="connsiteY2" fmla="*/ 960120 h 1630680"/>
                <a:gd name="connsiteX3" fmla="*/ 7114032 w 9153144"/>
                <a:gd name="connsiteY3" fmla="*/ 1353312 h 1630680"/>
                <a:gd name="connsiteX4" fmla="*/ 9144000 w 9153144"/>
                <a:gd name="connsiteY4" fmla="*/ 1106424 h 1630680"/>
                <a:gd name="connsiteX5" fmla="*/ 9153144 w 9153144"/>
                <a:gd name="connsiteY5" fmla="*/ 0 h 1630680"/>
                <a:gd name="connsiteX6" fmla="*/ 0 w 9153144"/>
                <a:gd name="connsiteY6" fmla="*/ 9144 h 1630680"/>
                <a:gd name="connsiteX0" fmla="*/ 0 w 9153144"/>
                <a:gd name="connsiteY0" fmla="*/ 9144 h 1630680"/>
                <a:gd name="connsiteX1" fmla="*/ 18288 w 9153144"/>
                <a:gd name="connsiteY1" fmla="*/ 1472184 h 1630680"/>
                <a:gd name="connsiteX2" fmla="*/ 2980944 w 9153144"/>
                <a:gd name="connsiteY2" fmla="*/ 960120 h 1630680"/>
                <a:gd name="connsiteX3" fmla="*/ 7114032 w 9153144"/>
                <a:gd name="connsiteY3" fmla="*/ 1353312 h 1630680"/>
                <a:gd name="connsiteX4" fmla="*/ 9144000 w 9153144"/>
                <a:gd name="connsiteY4" fmla="*/ 1106424 h 1630680"/>
                <a:gd name="connsiteX5" fmla="*/ 9153144 w 9153144"/>
                <a:gd name="connsiteY5" fmla="*/ 0 h 1630680"/>
                <a:gd name="connsiteX6" fmla="*/ 0 w 9153144"/>
                <a:gd name="connsiteY6" fmla="*/ 9144 h 1630680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3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9128 w 9153144"/>
                <a:gd name="connsiteY3" fmla="*/ 1316736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9128 w 9153144"/>
                <a:gd name="connsiteY3" fmla="*/ 1316736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9128 w 9153144"/>
                <a:gd name="connsiteY3" fmla="*/ 1316736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52 w 9153196"/>
                <a:gd name="connsiteY0" fmla="*/ 9144 h 1481136"/>
                <a:gd name="connsiteX1" fmla="*/ 0 w 9153196"/>
                <a:gd name="connsiteY1" fmla="*/ 1481136 h 1481136"/>
                <a:gd name="connsiteX2" fmla="*/ 2980996 w 9153196"/>
                <a:gd name="connsiteY2" fmla="*/ 960120 h 1481136"/>
                <a:gd name="connsiteX3" fmla="*/ 6739180 w 9153196"/>
                <a:gd name="connsiteY3" fmla="*/ 1316736 h 1481136"/>
                <a:gd name="connsiteX4" fmla="*/ 9144052 w 9153196"/>
                <a:gd name="connsiteY4" fmla="*/ 1106424 h 1481136"/>
                <a:gd name="connsiteX5" fmla="*/ 9153196 w 9153196"/>
                <a:gd name="connsiteY5" fmla="*/ 0 h 1481136"/>
                <a:gd name="connsiteX6" fmla="*/ 52 w 9153196"/>
                <a:gd name="connsiteY6" fmla="*/ 9144 h 1481136"/>
                <a:gd name="connsiteX0" fmla="*/ 52 w 9153196"/>
                <a:gd name="connsiteY0" fmla="*/ 1284 h 1481136"/>
                <a:gd name="connsiteX1" fmla="*/ 0 w 9153196"/>
                <a:gd name="connsiteY1" fmla="*/ 1481136 h 1481136"/>
                <a:gd name="connsiteX2" fmla="*/ 2980996 w 9153196"/>
                <a:gd name="connsiteY2" fmla="*/ 960120 h 1481136"/>
                <a:gd name="connsiteX3" fmla="*/ 6739180 w 9153196"/>
                <a:gd name="connsiteY3" fmla="*/ 1316736 h 1481136"/>
                <a:gd name="connsiteX4" fmla="*/ 9144052 w 9153196"/>
                <a:gd name="connsiteY4" fmla="*/ 1106424 h 1481136"/>
                <a:gd name="connsiteX5" fmla="*/ 9153196 w 9153196"/>
                <a:gd name="connsiteY5" fmla="*/ 0 h 1481136"/>
                <a:gd name="connsiteX6" fmla="*/ 52 w 9153196"/>
                <a:gd name="connsiteY6" fmla="*/ 1284 h 1481136"/>
                <a:gd name="connsiteX0" fmla="*/ 52 w 9153196"/>
                <a:gd name="connsiteY0" fmla="*/ 1284 h 1862136"/>
                <a:gd name="connsiteX1" fmla="*/ 0 w 9153196"/>
                <a:gd name="connsiteY1" fmla="*/ 1862136 h 1862136"/>
                <a:gd name="connsiteX2" fmla="*/ 2980996 w 9153196"/>
                <a:gd name="connsiteY2" fmla="*/ 960120 h 1862136"/>
                <a:gd name="connsiteX3" fmla="*/ 6739180 w 9153196"/>
                <a:gd name="connsiteY3" fmla="*/ 1316736 h 1862136"/>
                <a:gd name="connsiteX4" fmla="*/ 9144052 w 9153196"/>
                <a:gd name="connsiteY4" fmla="*/ 1106424 h 1862136"/>
                <a:gd name="connsiteX5" fmla="*/ 9153196 w 9153196"/>
                <a:gd name="connsiteY5" fmla="*/ 0 h 1862136"/>
                <a:gd name="connsiteX6" fmla="*/ 52 w 9153196"/>
                <a:gd name="connsiteY6" fmla="*/ 1284 h 1862136"/>
                <a:gd name="connsiteX0" fmla="*/ 52 w 9153196"/>
                <a:gd name="connsiteY0" fmla="*/ 1284 h 1862136"/>
                <a:gd name="connsiteX1" fmla="*/ 0 w 9153196"/>
                <a:gd name="connsiteY1" fmla="*/ 1862136 h 1862136"/>
                <a:gd name="connsiteX2" fmla="*/ 2999284 w 9153196"/>
                <a:gd name="connsiteY2" fmla="*/ 1051560 h 1862136"/>
                <a:gd name="connsiteX3" fmla="*/ 6739180 w 9153196"/>
                <a:gd name="connsiteY3" fmla="*/ 1316736 h 1862136"/>
                <a:gd name="connsiteX4" fmla="*/ 9144052 w 9153196"/>
                <a:gd name="connsiteY4" fmla="*/ 1106424 h 1862136"/>
                <a:gd name="connsiteX5" fmla="*/ 9153196 w 9153196"/>
                <a:gd name="connsiteY5" fmla="*/ 0 h 1862136"/>
                <a:gd name="connsiteX6" fmla="*/ 52 w 9153196"/>
                <a:gd name="connsiteY6" fmla="*/ 1284 h 1862136"/>
                <a:gd name="connsiteX0" fmla="*/ 52 w 9153196"/>
                <a:gd name="connsiteY0" fmla="*/ 1284 h 1862136"/>
                <a:gd name="connsiteX1" fmla="*/ 0 w 9153196"/>
                <a:gd name="connsiteY1" fmla="*/ 1862136 h 1862136"/>
                <a:gd name="connsiteX2" fmla="*/ 2999284 w 9153196"/>
                <a:gd name="connsiteY2" fmla="*/ 1051560 h 1862136"/>
                <a:gd name="connsiteX3" fmla="*/ 6739180 w 9153196"/>
                <a:gd name="connsiteY3" fmla="*/ 1316736 h 1862136"/>
                <a:gd name="connsiteX4" fmla="*/ 9144052 w 9153196"/>
                <a:gd name="connsiteY4" fmla="*/ 1487424 h 1862136"/>
                <a:gd name="connsiteX5" fmla="*/ 9153196 w 9153196"/>
                <a:gd name="connsiteY5" fmla="*/ 0 h 1862136"/>
                <a:gd name="connsiteX6" fmla="*/ 52 w 9153196"/>
                <a:gd name="connsiteY6" fmla="*/ 1284 h 1862136"/>
                <a:gd name="connsiteX0" fmla="*/ 52 w 9153196"/>
                <a:gd name="connsiteY0" fmla="*/ 1284 h 1862136"/>
                <a:gd name="connsiteX1" fmla="*/ 0 w 9153196"/>
                <a:gd name="connsiteY1" fmla="*/ 1862136 h 1862136"/>
                <a:gd name="connsiteX2" fmla="*/ 2999284 w 9153196"/>
                <a:gd name="connsiteY2" fmla="*/ 1051560 h 1862136"/>
                <a:gd name="connsiteX3" fmla="*/ 6281980 w 9153196"/>
                <a:gd name="connsiteY3" fmla="*/ 1469136 h 1862136"/>
                <a:gd name="connsiteX4" fmla="*/ 9144052 w 9153196"/>
                <a:gd name="connsiteY4" fmla="*/ 1487424 h 1862136"/>
                <a:gd name="connsiteX5" fmla="*/ 9153196 w 9153196"/>
                <a:gd name="connsiteY5" fmla="*/ 0 h 1862136"/>
                <a:gd name="connsiteX6" fmla="*/ 52 w 9153196"/>
                <a:gd name="connsiteY6" fmla="*/ 1284 h 1862136"/>
                <a:gd name="connsiteX0" fmla="*/ 52 w 9153196"/>
                <a:gd name="connsiteY0" fmla="*/ 1284 h 1862136"/>
                <a:gd name="connsiteX1" fmla="*/ 0 w 9153196"/>
                <a:gd name="connsiteY1" fmla="*/ 1862136 h 1862136"/>
                <a:gd name="connsiteX2" fmla="*/ 2999284 w 9153196"/>
                <a:gd name="connsiteY2" fmla="*/ 1051560 h 1862136"/>
                <a:gd name="connsiteX3" fmla="*/ 6281980 w 9153196"/>
                <a:gd name="connsiteY3" fmla="*/ 1469136 h 1862136"/>
                <a:gd name="connsiteX4" fmla="*/ 9144052 w 9153196"/>
                <a:gd name="connsiteY4" fmla="*/ 1487424 h 1862136"/>
                <a:gd name="connsiteX5" fmla="*/ 9153196 w 9153196"/>
                <a:gd name="connsiteY5" fmla="*/ 0 h 1862136"/>
                <a:gd name="connsiteX6" fmla="*/ 52 w 9153196"/>
                <a:gd name="connsiteY6" fmla="*/ 1284 h 1862136"/>
                <a:gd name="connsiteX0" fmla="*/ 52 w 9153196"/>
                <a:gd name="connsiteY0" fmla="*/ 1284 h 1862136"/>
                <a:gd name="connsiteX1" fmla="*/ 0 w 9153196"/>
                <a:gd name="connsiteY1" fmla="*/ 1862136 h 1862136"/>
                <a:gd name="connsiteX2" fmla="*/ 2999284 w 9153196"/>
                <a:gd name="connsiteY2" fmla="*/ 1051560 h 1862136"/>
                <a:gd name="connsiteX3" fmla="*/ 6281980 w 9153196"/>
                <a:gd name="connsiteY3" fmla="*/ 1469136 h 1862136"/>
                <a:gd name="connsiteX4" fmla="*/ 9144052 w 9153196"/>
                <a:gd name="connsiteY4" fmla="*/ 1487424 h 1862136"/>
                <a:gd name="connsiteX5" fmla="*/ 9153196 w 9153196"/>
                <a:gd name="connsiteY5" fmla="*/ 0 h 1862136"/>
                <a:gd name="connsiteX6" fmla="*/ 52 w 9153196"/>
                <a:gd name="connsiteY6" fmla="*/ 1284 h 1862136"/>
                <a:gd name="connsiteX0" fmla="*/ 52 w 9153196"/>
                <a:gd name="connsiteY0" fmla="*/ 610884 h 1862136"/>
                <a:gd name="connsiteX1" fmla="*/ 0 w 9153196"/>
                <a:gd name="connsiteY1" fmla="*/ 1862136 h 1862136"/>
                <a:gd name="connsiteX2" fmla="*/ 2999284 w 9153196"/>
                <a:gd name="connsiteY2" fmla="*/ 1051560 h 1862136"/>
                <a:gd name="connsiteX3" fmla="*/ 6281980 w 9153196"/>
                <a:gd name="connsiteY3" fmla="*/ 1469136 h 1862136"/>
                <a:gd name="connsiteX4" fmla="*/ 9144052 w 9153196"/>
                <a:gd name="connsiteY4" fmla="*/ 1487424 h 1862136"/>
                <a:gd name="connsiteX5" fmla="*/ 9153196 w 9153196"/>
                <a:gd name="connsiteY5" fmla="*/ 0 h 1862136"/>
                <a:gd name="connsiteX6" fmla="*/ 52 w 9153196"/>
                <a:gd name="connsiteY6" fmla="*/ 610884 h 18621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2999284 w 9153196"/>
                <a:gd name="connsiteY2" fmla="*/ 441960 h 1252536"/>
                <a:gd name="connsiteX3" fmla="*/ 6281980 w 9153196"/>
                <a:gd name="connsiteY3" fmla="*/ 859536 h 1252536"/>
                <a:gd name="connsiteX4" fmla="*/ 9144052 w 9153196"/>
                <a:gd name="connsiteY4" fmla="*/ 877824 h 1252536"/>
                <a:gd name="connsiteX5" fmla="*/ 9153196 w 9153196"/>
                <a:gd name="connsiteY5" fmla="*/ 0 h 1252536"/>
                <a:gd name="connsiteX6" fmla="*/ 52 w 9153196"/>
                <a:gd name="connsiteY6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010829 w 9153196"/>
                <a:gd name="connsiteY2" fmla="*/ 483524 h 1252536"/>
                <a:gd name="connsiteX3" fmla="*/ 6281980 w 9153196"/>
                <a:gd name="connsiteY3" fmla="*/ 859536 h 1252536"/>
                <a:gd name="connsiteX4" fmla="*/ 9144052 w 9153196"/>
                <a:gd name="connsiteY4" fmla="*/ 877824 h 1252536"/>
                <a:gd name="connsiteX5" fmla="*/ 9153196 w 9153196"/>
                <a:gd name="connsiteY5" fmla="*/ 0 h 1252536"/>
                <a:gd name="connsiteX6" fmla="*/ 52 w 9153196"/>
                <a:gd name="connsiteY6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010829 w 9153196"/>
                <a:gd name="connsiteY2" fmla="*/ 483524 h 1252536"/>
                <a:gd name="connsiteX3" fmla="*/ 6281980 w 9153196"/>
                <a:gd name="connsiteY3" fmla="*/ 859536 h 1252536"/>
                <a:gd name="connsiteX4" fmla="*/ 9144052 w 9153196"/>
                <a:gd name="connsiteY4" fmla="*/ 877824 h 1252536"/>
                <a:gd name="connsiteX5" fmla="*/ 9153196 w 9153196"/>
                <a:gd name="connsiteY5" fmla="*/ 0 h 1252536"/>
                <a:gd name="connsiteX6" fmla="*/ 52 w 9153196"/>
                <a:gd name="connsiteY6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010829 w 9153196"/>
                <a:gd name="connsiteY2" fmla="*/ 483524 h 1252536"/>
                <a:gd name="connsiteX3" fmla="*/ 6281980 w 9153196"/>
                <a:gd name="connsiteY3" fmla="*/ 859536 h 1252536"/>
                <a:gd name="connsiteX4" fmla="*/ 9144052 w 9153196"/>
                <a:gd name="connsiteY4" fmla="*/ 877824 h 1252536"/>
                <a:gd name="connsiteX5" fmla="*/ 9153196 w 9153196"/>
                <a:gd name="connsiteY5" fmla="*/ 0 h 1252536"/>
                <a:gd name="connsiteX6" fmla="*/ 52 w 9153196"/>
                <a:gd name="connsiteY6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620429 w 9153196"/>
                <a:gd name="connsiteY2" fmla="*/ 483524 h 1252536"/>
                <a:gd name="connsiteX3" fmla="*/ 6281980 w 9153196"/>
                <a:gd name="connsiteY3" fmla="*/ 859536 h 1252536"/>
                <a:gd name="connsiteX4" fmla="*/ 9144052 w 9153196"/>
                <a:gd name="connsiteY4" fmla="*/ 877824 h 1252536"/>
                <a:gd name="connsiteX5" fmla="*/ 9153196 w 9153196"/>
                <a:gd name="connsiteY5" fmla="*/ 0 h 1252536"/>
                <a:gd name="connsiteX6" fmla="*/ 52 w 9153196"/>
                <a:gd name="connsiteY6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620429 w 9153196"/>
                <a:gd name="connsiteY2" fmla="*/ 483524 h 1252536"/>
                <a:gd name="connsiteX3" fmla="*/ 6281980 w 9153196"/>
                <a:gd name="connsiteY3" fmla="*/ 859536 h 1252536"/>
                <a:gd name="connsiteX4" fmla="*/ 9144052 w 9153196"/>
                <a:gd name="connsiteY4" fmla="*/ 877824 h 1252536"/>
                <a:gd name="connsiteX5" fmla="*/ 9153196 w 9153196"/>
                <a:gd name="connsiteY5" fmla="*/ 0 h 1252536"/>
                <a:gd name="connsiteX6" fmla="*/ 52 w 9153196"/>
                <a:gd name="connsiteY6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620429 w 9153196"/>
                <a:gd name="connsiteY2" fmla="*/ 483524 h 1252536"/>
                <a:gd name="connsiteX3" fmla="*/ 9144052 w 9153196"/>
                <a:gd name="connsiteY3" fmla="*/ 877824 h 1252536"/>
                <a:gd name="connsiteX4" fmla="*/ 9153196 w 9153196"/>
                <a:gd name="connsiteY4" fmla="*/ 0 h 1252536"/>
                <a:gd name="connsiteX5" fmla="*/ 52 w 9153196"/>
                <a:gd name="connsiteY5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620429 w 9153196"/>
                <a:gd name="connsiteY2" fmla="*/ 483524 h 1252536"/>
                <a:gd name="connsiteX3" fmla="*/ 9144052 w 9153196"/>
                <a:gd name="connsiteY3" fmla="*/ 877824 h 1252536"/>
                <a:gd name="connsiteX4" fmla="*/ 9153196 w 9153196"/>
                <a:gd name="connsiteY4" fmla="*/ 0 h 1252536"/>
                <a:gd name="connsiteX5" fmla="*/ 52 w 9153196"/>
                <a:gd name="connsiteY5" fmla="*/ 1284 h 1252536"/>
                <a:gd name="connsiteX0" fmla="*/ 52 w 9153196"/>
                <a:gd name="connsiteY0" fmla="*/ 1284 h 1279374"/>
                <a:gd name="connsiteX1" fmla="*/ 0 w 9153196"/>
                <a:gd name="connsiteY1" fmla="*/ 1252536 h 1279374"/>
                <a:gd name="connsiteX2" fmla="*/ 3620429 w 9153196"/>
                <a:gd name="connsiteY2" fmla="*/ 483524 h 1279374"/>
                <a:gd name="connsiteX3" fmla="*/ 9144052 w 9153196"/>
                <a:gd name="connsiteY3" fmla="*/ 877824 h 1279374"/>
                <a:gd name="connsiteX4" fmla="*/ 9153196 w 9153196"/>
                <a:gd name="connsiteY4" fmla="*/ 0 h 1279374"/>
                <a:gd name="connsiteX5" fmla="*/ 52 w 9153196"/>
                <a:gd name="connsiteY5" fmla="*/ 1284 h 1279374"/>
                <a:gd name="connsiteX0" fmla="*/ 52 w 9150620"/>
                <a:gd name="connsiteY0" fmla="*/ 1284 h 1279374"/>
                <a:gd name="connsiteX1" fmla="*/ 0 w 9150620"/>
                <a:gd name="connsiteY1" fmla="*/ 1252536 h 1279374"/>
                <a:gd name="connsiteX2" fmla="*/ 3620429 w 9150620"/>
                <a:gd name="connsiteY2" fmla="*/ 483524 h 1279374"/>
                <a:gd name="connsiteX3" fmla="*/ 9144052 w 9150620"/>
                <a:gd name="connsiteY3" fmla="*/ 877824 h 1279374"/>
                <a:gd name="connsiteX4" fmla="*/ 9150620 w 9150620"/>
                <a:gd name="connsiteY4" fmla="*/ 0 h 1279374"/>
                <a:gd name="connsiteX5" fmla="*/ 52 w 9150620"/>
                <a:gd name="connsiteY5" fmla="*/ 1284 h 1279374"/>
                <a:gd name="connsiteX0" fmla="*/ 52 w 9150620"/>
                <a:gd name="connsiteY0" fmla="*/ 1284 h 1279374"/>
                <a:gd name="connsiteX1" fmla="*/ 0 w 9150620"/>
                <a:gd name="connsiteY1" fmla="*/ 1252536 h 1279374"/>
                <a:gd name="connsiteX2" fmla="*/ 3641211 w 9150620"/>
                <a:gd name="connsiteY2" fmla="*/ 459690 h 1279374"/>
                <a:gd name="connsiteX3" fmla="*/ 9144052 w 9150620"/>
                <a:gd name="connsiteY3" fmla="*/ 877824 h 1279374"/>
                <a:gd name="connsiteX4" fmla="*/ 9150620 w 9150620"/>
                <a:gd name="connsiteY4" fmla="*/ 0 h 1279374"/>
                <a:gd name="connsiteX5" fmla="*/ 52 w 9150620"/>
                <a:gd name="connsiteY5" fmla="*/ 1284 h 1279374"/>
                <a:gd name="connsiteX0" fmla="*/ 52 w 9150620"/>
                <a:gd name="connsiteY0" fmla="*/ 1284 h 1279374"/>
                <a:gd name="connsiteX1" fmla="*/ 0 w 9150620"/>
                <a:gd name="connsiteY1" fmla="*/ 1252536 h 1279374"/>
                <a:gd name="connsiteX2" fmla="*/ 3641211 w 9150620"/>
                <a:gd name="connsiteY2" fmla="*/ 459690 h 1279374"/>
                <a:gd name="connsiteX3" fmla="*/ 9144052 w 9150620"/>
                <a:gd name="connsiteY3" fmla="*/ 877824 h 1279374"/>
                <a:gd name="connsiteX4" fmla="*/ 9150620 w 9150620"/>
                <a:gd name="connsiteY4" fmla="*/ 0 h 1279374"/>
                <a:gd name="connsiteX5" fmla="*/ 52 w 9150620"/>
                <a:gd name="connsiteY5" fmla="*/ 1284 h 1279374"/>
                <a:gd name="connsiteX0" fmla="*/ 52 w 9150620"/>
                <a:gd name="connsiteY0" fmla="*/ 1284 h 1279374"/>
                <a:gd name="connsiteX1" fmla="*/ 0 w 9150620"/>
                <a:gd name="connsiteY1" fmla="*/ 1252536 h 1279374"/>
                <a:gd name="connsiteX2" fmla="*/ 3622738 w 9150620"/>
                <a:gd name="connsiteY2" fmla="*/ 425264 h 1279374"/>
                <a:gd name="connsiteX3" fmla="*/ 9144052 w 9150620"/>
                <a:gd name="connsiteY3" fmla="*/ 877824 h 1279374"/>
                <a:gd name="connsiteX4" fmla="*/ 9150620 w 9150620"/>
                <a:gd name="connsiteY4" fmla="*/ 0 h 1279374"/>
                <a:gd name="connsiteX5" fmla="*/ 52 w 9150620"/>
                <a:gd name="connsiteY5" fmla="*/ 1284 h 1279374"/>
                <a:gd name="connsiteX0" fmla="*/ 52 w 9150620"/>
                <a:gd name="connsiteY0" fmla="*/ 1284 h 1279374"/>
                <a:gd name="connsiteX1" fmla="*/ 0 w 9150620"/>
                <a:gd name="connsiteY1" fmla="*/ 1252536 h 1279374"/>
                <a:gd name="connsiteX2" fmla="*/ 3622738 w 9150620"/>
                <a:gd name="connsiteY2" fmla="*/ 425264 h 1279374"/>
                <a:gd name="connsiteX3" fmla="*/ 9144052 w 9150620"/>
                <a:gd name="connsiteY3" fmla="*/ 877824 h 1279374"/>
                <a:gd name="connsiteX4" fmla="*/ 9150620 w 9150620"/>
                <a:gd name="connsiteY4" fmla="*/ 0 h 1279374"/>
                <a:gd name="connsiteX5" fmla="*/ 52 w 9150620"/>
                <a:gd name="connsiteY5" fmla="*/ 1284 h 1279374"/>
                <a:gd name="connsiteX0" fmla="*/ 52 w 9150620"/>
                <a:gd name="connsiteY0" fmla="*/ 1284 h 1279374"/>
                <a:gd name="connsiteX1" fmla="*/ 0 w 9150620"/>
                <a:gd name="connsiteY1" fmla="*/ 1252536 h 1279374"/>
                <a:gd name="connsiteX2" fmla="*/ 3622738 w 9150620"/>
                <a:gd name="connsiteY2" fmla="*/ 425264 h 1279374"/>
                <a:gd name="connsiteX3" fmla="*/ 9144052 w 9150620"/>
                <a:gd name="connsiteY3" fmla="*/ 877824 h 1279374"/>
                <a:gd name="connsiteX4" fmla="*/ 9150620 w 9150620"/>
                <a:gd name="connsiteY4" fmla="*/ 0 h 1279374"/>
                <a:gd name="connsiteX5" fmla="*/ 52 w 9150620"/>
                <a:gd name="connsiteY5" fmla="*/ 1284 h 1279374"/>
                <a:gd name="connsiteX0" fmla="*/ 52 w 9150620"/>
                <a:gd name="connsiteY0" fmla="*/ 1284 h 1252536"/>
                <a:gd name="connsiteX1" fmla="*/ 0 w 9150620"/>
                <a:gd name="connsiteY1" fmla="*/ 1252536 h 1252536"/>
                <a:gd name="connsiteX2" fmla="*/ 3622738 w 9150620"/>
                <a:gd name="connsiteY2" fmla="*/ 425264 h 1252536"/>
                <a:gd name="connsiteX3" fmla="*/ 9144052 w 9150620"/>
                <a:gd name="connsiteY3" fmla="*/ 877824 h 1252536"/>
                <a:gd name="connsiteX4" fmla="*/ 9150620 w 9150620"/>
                <a:gd name="connsiteY4" fmla="*/ 0 h 1252536"/>
                <a:gd name="connsiteX5" fmla="*/ 52 w 9150620"/>
                <a:gd name="connsiteY5" fmla="*/ 1284 h 1252536"/>
                <a:gd name="connsiteX0" fmla="*/ 52 w 9150620"/>
                <a:gd name="connsiteY0" fmla="*/ 1284 h 1252536"/>
                <a:gd name="connsiteX1" fmla="*/ 0 w 9150620"/>
                <a:gd name="connsiteY1" fmla="*/ 1252536 h 1252536"/>
                <a:gd name="connsiteX2" fmla="*/ 3622738 w 9150620"/>
                <a:gd name="connsiteY2" fmla="*/ 425264 h 1252536"/>
                <a:gd name="connsiteX3" fmla="*/ 9144052 w 9150620"/>
                <a:gd name="connsiteY3" fmla="*/ 877824 h 1252536"/>
                <a:gd name="connsiteX4" fmla="*/ 9150620 w 9150620"/>
                <a:gd name="connsiteY4" fmla="*/ 0 h 1252536"/>
                <a:gd name="connsiteX5" fmla="*/ 52 w 9150620"/>
                <a:gd name="connsiteY5" fmla="*/ 1284 h 1252536"/>
                <a:gd name="connsiteX0" fmla="*/ 52 w 9150620"/>
                <a:gd name="connsiteY0" fmla="*/ 1284 h 1340282"/>
                <a:gd name="connsiteX1" fmla="*/ 0 w 9150620"/>
                <a:gd name="connsiteY1" fmla="*/ 1252536 h 1340282"/>
                <a:gd name="connsiteX2" fmla="*/ 3622738 w 9150620"/>
                <a:gd name="connsiteY2" fmla="*/ 425264 h 1340282"/>
                <a:gd name="connsiteX3" fmla="*/ 9144052 w 9150620"/>
                <a:gd name="connsiteY3" fmla="*/ 877824 h 1340282"/>
                <a:gd name="connsiteX4" fmla="*/ 9150620 w 9150620"/>
                <a:gd name="connsiteY4" fmla="*/ 0 h 1340282"/>
                <a:gd name="connsiteX5" fmla="*/ 52 w 9150620"/>
                <a:gd name="connsiteY5" fmla="*/ 1284 h 1340282"/>
                <a:gd name="connsiteX0" fmla="*/ 52 w 9150620"/>
                <a:gd name="connsiteY0" fmla="*/ 1284 h 1470041"/>
                <a:gd name="connsiteX1" fmla="*/ 0 w 9150620"/>
                <a:gd name="connsiteY1" fmla="*/ 1252536 h 1470041"/>
                <a:gd name="connsiteX2" fmla="*/ 3622738 w 9150620"/>
                <a:gd name="connsiteY2" fmla="*/ 425264 h 1470041"/>
                <a:gd name="connsiteX3" fmla="*/ 9144052 w 9150620"/>
                <a:gd name="connsiteY3" fmla="*/ 877824 h 1470041"/>
                <a:gd name="connsiteX4" fmla="*/ 9150620 w 9150620"/>
                <a:gd name="connsiteY4" fmla="*/ 0 h 1470041"/>
                <a:gd name="connsiteX5" fmla="*/ 52 w 9150620"/>
                <a:gd name="connsiteY5" fmla="*/ 1284 h 1470041"/>
                <a:gd name="connsiteX0" fmla="*/ 52 w 9150620"/>
                <a:gd name="connsiteY0" fmla="*/ 1284 h 1470041"/>
                <a:gd name="connsiteX1" fmla="*/ 0 w 9150620"/>
                <a:gd name="connsiteY1" fmla="*/ 1252536 h 1470041"/>
                <a:gd name="connsiteX2" fmla="*/ 3622738 w 9150620"/>
                <a:gd name="connsiteY2" fmla="*/ 425264 h 1470041"/>
                <a:gd name="connsiteX3" fmla="*/ 9144052 w 9150620"/>
                <a:gd name="connsiteY3" fmla="*/ 877824 h 1470041"/>
                <a:gd name="connsiteX4" fmla="*/ 9150620 w 9150620"/>
                <a:gd name="connsiteY4" fmla="*/ 0 h 1470041"/>
                <a:gd name="connsiteX5" fmla="*/ 52 w 9150620"/>
                <a:gd name="connsiteY5" fmla="*/ 1284 h 1470041"/>
                <a:gd name="connsiteX0" fmla="*/ 18502 w 9169070"/>
                <a:gd name="connsiteY0" fmla="*/ 1284 h 1489619"/>
                <a:gd name="connsiteX1" fmla="*/ 0 w 9169070"/>
                <a:gd name="connsiteY1" fmla="*/ 1489619 h 1489619"/>
                <a:gd name="connsiteX2" fmla="*/ 3641188 w 9169070"/>
                <a:gd name="connsiteY2" fmla="*/ 425264 h 1489619"/>
                <a:gd name="connsiteX3" fmla="*/ 9162502 w 9169070"/>
                <a:gd name="connsiteY3" fmla="*/ 877824 h 1489619"/>
                <a:gd name="connsiteX4" fmla="*/ 9169070 w 9169070"/>
                <a:gd name="connsiteY4" fmla="*/ 0 h 1489619"/>
                <a:gd name="connsiteX5" fmla="*/ 18502 w 9169070"/>
                <a:gd name="connsiteY5" fmla="*/ 1284 h 1489619"/>
                <a:gd name="connsiteX0" fmla="*/ 18502 w 9169070"/>
                <a:gd name="connsiteY0" fmla="*/ 1284 h 1654092"/>
                <a:gd name="connsiteX1" fmla="*/ 0 w 9169070"/>
                <a:gd name="connsiteY1" fmla="*/ 1489619 h 1654092"/>
                <a:gd name="connsiteX2" fmla="*/ 3641188 w 9169070"/>
                <a:gd name="connsiteY2" fmla="*/ 425264 h 1654092"/>
                <a:gd name="connsiteX3" fmla="*/ 9137904 w 9169070"/>
                <a:gd name="connsiteY3" fmla="*/ 1061874 h 1654092"/>
                <a:gd name="connsiteX4" fmla="*/ 9169070 w 9169070"/>
                <a:gd name="connsiteY4" fmla="*/ 0 h 1654092"/>
                <a:gd name="connsiteX5" fmla="*/ 18502 w 9169070"/>
                <a:gd name="connsiteY5" fmla="*/ 1284 h 1654092"/>
                <a:gd name="connsiteX0" fmla="*/ 18502 w 9176990"/>
                <a:gd name="connsiteY0" fmla="*/ 1284 h 1654092"/>
                <a:gd name="connsiteX1" fmla="*/ 0 w 9176990"/>
                <a:gd name="connsiteY1" fmla="*/ 1489619 h 1654092"/>
                <a:gd name="connsiteX2" fmla="*/ 3641188 w 9176990"/>
                <a:gd name="connsiteY2" fmla="*/ 425264 h 1654092"/>
                <a:gd name="connsiteX3" fmla="*/ 9174801 w 9176990"/>
                <a:gd name="connsiteY3" fmla="*/ 1061875 h 1654092"/>
                <a:gd name="connsiteX4" fmla="*/ 9169070 w 9176990"/>
                <a:gd name="connsiteY4" fmla="*/ 0 h 1654092"/>
                <a:gd name="connsiteX5" fmla="*/ 18502 w 9176990"/>
                <a:gd name="connsiteY5" fmla="*/ 1284 h 1654092"/>
                <a:gd name="connsiteX0" fmla="*/ 18502 w 9176990"/>
                <a:gd name="connsiteY0" fmla="*/ 1284 h 1654092"/>
                <a:gd name="connsiteX1" fmla="*/ 0 w 9176990"/>
                <a:gd name="connsiteY1" fmla="*/ 1489619 h 1654092"/>
                <a:gd name="connsiteX2" fmla="*/ 3687310 w 9176990"/>
                <a:gd name="connsiteY2" fmla="*/ 649870 h 1654092"/>
                <a:gd name="connsiteX3" fmla="*/ 9174801 w 9176990"/>
                <a:gd name="connsiteY3" fmla="*/ 1061875 h 1654092"/>
                <a:gd name="connsiteX4" fmla="*/ 9169070 w 9176990"/>
                <a:gd name="connsiteY4" fmla="*/ 0 h 1654092"/>
                <a:gd name="connsiteX5" fmla="*/ 18502 w 9176990"/>
                <a:gd name="connsiteY5" fmla="*/ 1284 h 1654092"/>
                <a:gd name="connsiteX0" fmla="*/ 18502 w 9176990"/>
                <a:gd name="connsiteY0" fmla="*/ 1284 h 1654092"/>
                <a:gd name="connsiteX1" fmla="*/ 0 w 9176990"/>
                <a:gd name="connsiteY1" fmla="*/ 1489619 h 1654092"/>
                <a:gd name="connsiteX2" fmla="*/ 3200119 w 9176990"/>
                <a:gd name="connsiteY2" fmla="*/ 555828 h 1654092"/>
                <a:gd name="connsiteX3" fmla="*/ 9174801 w 9176990"/>
                <a:gd name="connsiteY3" fmla="*/ 1061875 h 1654092"/>
                <a:gd name="connsiteX4" fmla="*/ 9169070 w 9176990"/>
                <a:gd name="connsiteY4" fmla="*/ 0 h 1654092"/>
                <a:gd name="connsiteX5" fmla="*/ 18502 w 9176990"/>
                <a:gd name="connsiteY5" fmla="*/ 1284 h 1654092"/>
                <a:gd name="connsiteX0" fmla="*/ 18502 w 9176990"/>
                <a:gd name="connsiteY0" fmla="*/ 1284 h 1654092"/>
                <a:gd name="connsiteX1" fmla="*/ 0 w 9176990"/>
                <a:gd name="connsiteY1" fmla="*/ 1489619 h 1654092"/>
                <a:gd name="connsiteX2" fmla="*/ 3209344 w 9176990"/>
                <a:gd name="connsiteY2" fmla="*/ 515274 h 1654092"/>
                <a:gd name="connsiteX3" fmla="*/ 9174801 w 9176990"/>
                <a:gd name="connsiteY3" fmla="*/ 1061875 h 1654092"/>
                <a:gd name="connsiteX4" fmla="*/ 9169070 w 9176990"/>
                <a:gd name="connsiteY4" fmla="*/ 0 h 1654092"/>
                <a:gd name="connsiteX5" fmla="*/ 18502 w 9176990"/>
                <a:gd name="connsiteY5" fmla="*/ 1284 h 1654092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795308 w 9176990"/>
                <a:gd name="connsiteY3" fmla="*/ 1145702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734404 w 9176990"/>
                <a:gd name="connsiteY3" fmla="*/ 1030952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734404 w 9176990"/>
                <a:gd name="connsiteY3" fmla="*/ 1030952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734404 w 9176990"/>
                <a:gd name="connsiteY3" fmla="*/ 1030952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734404 w 9176990"/>
                <a:gd name="connsiteY3" fmla="*/ 1030952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734404 w 9176990"/>
                <a:gd name="connsiteY3" fmla="*/ 981040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734404 w 9176990"/>
                <a:gd name="connsiteY3" fmla="*/ 981040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734404 w 9176990"/>
                <a:gd name="connsiteY3" fmla="*/ 981040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734404 w 9176990"/>
                <a:gd name="connsiteY3" fmla="*/ 981040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267623 w 9176990"/>
                <a:gd name="connsiteY3" fmla="*/ 866290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267623 w 9176990"/>
                <a:gd name="connsiteY3" fmla="*/ 866290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307596 w 9176990"/>
                <a:gd name="connsiteY3" fmla="*/ 941158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307596 w 9176990"/>
                <a:gd name="connsiteY3" fmla="*/ 941158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76990" h="1489619">
                  <a:moveTo>
                    <a:pt x="18502" y="1284"/>
                  </a:moveTo>
                  <a:cubicBezTo>
                    <a:pt x="18485" y="491948"/>
                    <a:pt x="17" y="998955"/>
                    <a:pt x="0" y="1489619"/>
                  </a:cubicBezTo>
                  <a:cubicBezTo>
                    <a:pt x="304800" y="1334171"/>
                    <a:pt x="2076793" y="572593"/>
                    <a:pt x="3209344" y="515274"/>
                  </a:cubicBezTo>
                  <a:cubicBezTo>
                    <a:pt x="4341895" y="457955"/>
                    <a:pt x="5743827" y="772070"/>
                    <a:pt x="6307596" y="941158"/>
                  </a:cubicBezTo>
                  <a:cubicBezTo>
                    <a:pt x="6871365" y="1110246"/>
                    <a:pt x="8191884" y="1377605"/>
                    <a:pt x="9174801" y="1061875"/>
                  </a:cubicBezTo>
                  <a:cubicBezTo>
                    <a:pt x="9176990" y="769267"/>
                    <a:pt x="9166881" y="292608"/>
                    <a:pt x="9169070" y="0"/>
                  </a:cubicBezTo>
                  <a:lnTo>
                    <a:pt x="18502" y="1284"/>
                  </a:lnTo>
                  <a:close/>
                </a:path>
              </a:pathLst>
            </a:custGeom>
            <a:solidFill>
              <a:schemeClr val="accent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0" name="Freeform 9"/>
            <p:cNvSpPr/>
            <p:nvPr userDrawn="1"/>
          </p:nvSpPr>
          <p:spPr bwMode="invGray">
            <a:xfrm>
              <a:off x="1533" y="-1967"/>
              <a:ext cx="9149091" cy="1266391"/>
            </a:xfrm>
            <a:custGeom>
              <a:avLst/>
              <a:gdLst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630680"/>
                <a:gd name="connsiteX1" fmla="*/ 18288 w 9153144"/>
                <a:gd name="connsiteY1" fmla="*/ 1472184 h 1630680"/>
                <a:gd name="connsiteX2" fmla="*/ 2980944 w 9153144"/>
                <a:gd name="connsiteY2" fmla="*/ 960120 h 1630680"/>
                <a:gd name="connsiteX3" fmla="*/ 7114032 w 9153144"/>
                <a:gd name="connsiteY3" fmla="*/ 1353312 h 1630680"/>
                <a:gd name="connsiteX4" fmla="*/ 9144000 w 9153144"/>
                <a:gd name="connsiteY4" fmla="*/ 1106424 h 1630680"/>
                <a:gd name="connsiteX5" fmla="*/ 9153144 w 9153144"/>
                <a:gd name="connsiteY5" fmla="*/ 0 h 1630680"/>
                <a:gd name="connsiteX6" fmla="*/ 0 w 9153144"/>
                <a:gd name="connsiteY6" fmla="*/ 9144 h 1630680"/>
                <a:gd name="connsiteX0" fmla="*/ 0 w 9153144"/>
                <a:gd name="connsiteY0" fmla="*/ 9144 h 1630680"/>
                <a:gd name="connsiteX1" fmla="*/ 18288 w 9153144"/>
                <a:gd name="connsiteY1" fmla="*/ 1472184 h 1630680"/>
                <a:gd name="connsiteX2" fmla="*/ 2980944 w 9153144"/>
                <a:gd name="connsiteY2" fmla="*/ 960120 h 1630680"/>
                <a:gd name="connsiteX3" fmla="*/ 7114032 w 9153144"/>
                <a:gd name="connsiteY3" fmla="*/ 1353312 h 1630680"/>
                <a:gd name="connsiteX4" fmla="*/ 9144000 w 9153144"/>
                <a:gd name="connsiteY4" fmla="*/ 1106424 h 1630680"/>
                <a:gd name="connsiteX5" fmla="*/ 9153144 w 9153144"/>
                <a:gd name="connsiteY5" fmla="*/ 0 h 1630680"/>
                <a:gd name="connsiteX6" fmla="*/ 0 w 9153144"/>
                <a:gd name="connsiteY6" fmla="*/ 9144 h 1630680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3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9128 w 9153144"/>
                <a:gd name="connsiteY3" fmla="*/ 1316736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9128 w 9153144"/>
                <a:gd name="connsiteY3" fmla="*/ 1316736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9128 w 9153144"/>
                <a:gd name="connsiteY3" fmla="*/ 1316736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52 w 9153196"/>
                <a:gd name="connsiteY0" fmla="*/ 9144 h 1481136"/>
                <a:gd name="connsiteX1" fmla="*/ 0 w 9153196"/>
                <a:gd name="connsiteY1" fmla="*/ 1481136 h 1481136"/>
                <a:gd name="connsiteX2" fmla="*/ 2980996 w 9153196"/>
                <a:gd name="connsiteY2" fmla="*/ 960120 h 1481136"/>
                <a:gd name="connsiteX3" fmla="*/ 6739180 w 9153196"/>
                <a:gd name="connsiteY3" fmla="*/ 1316736 h 1481136"/>
                <a:gd name="connsiteX4" fmla="*/ 9144052 w 9153196"/>
                <a:gd name="connsiteY4" fmla="*/ 1106424 h 1481136"/>
                <a:gd name="connsiteX5" fmla="*/ 9153196 w 9153196"/>
                <a:gd name="connsiteY5" fmla="*/ 0 h 1481136"/>
                <a:gd name="connsiteX6" fmla="*/ 52 w 9153196"/>
                <a:gd name="connsiteY6" fmla="*/ 9144 h 1481136"/>
                <a:gd name="connsiteX0" fmla="*/ 52 w 9153196"/>
                <a:gd name="connsiteY0" fmla="*/ 1284 h 1481136"/>
                <a:gd name="connsiteX1" fmla="*/ 0 w 9153196"/>
                <a:gd name="connsiteY1" fmla="*/ 1481136 h 1481136"/>
                <a:gd name="connsiteX2" fmla="*/ 2980996 w 9153196"/>
                <a:gd name="connsiteY2" fmla="*/ 960120 h 1481136"/>
                <a:gd name="connsiteX3" fmla="*/ 6739180 w 9153196"/>
                <a:gd name="connsiteY3" fmla="*/ 1316736 h 1481136"/>
                <a:gd name="connsiteX4" fmla="*/ 9144052 w 9153196"/>
                <a:gd name="connsiteY4" fmla="*/ 1106424 h 1481136"/>
                <a:gd name="connsiteX5" fmla="*/ 9153196 w 9153196"/>
                <a:gd name="connsiteY5" fmla="*/ 0 h 1481136"/>
                <a:gd name="connsiteX6" fmla="*/ 52 w 9153196"/>
                <a:gd name="connsiteY6" fmla="*/ 1284 h 1481136"/>
                <a:gd name="connsiteX0" fmla="*/ 52 w 9153196"/>
                <a:gd name="connsiteY0" fmla="*/ 763284 h 1481136"/>
                <a:gd name="connsiteX1" fmla="*/ 0 w 9153196"/>
                <a:gd name="connsiteY1" fmla="*/ 1481136 h 1481136"/>
                <a:gd name="connsiteX2" fmla="*/ 2980996 w 9153196"/>
                <a:gd name="connsiteY2" fmla="*/ 960120 h 1481136"/>
                <a:gd name="connsiteX3" fmla="*/ 6739180 w 9153196"/>
                <a:gd name="connsiteY3" fmla="*/ 1316736 h 1481136"/>
                <a:gd name="connsiteX4" fmla="*/ 9144052 w 9153196"/>
                <a:gd name="connsiteY4" fmla="*/ 1106424 h 1481136"/>
                <a:gd name="connsiteX5" fmla="*/ 9153196 w 9153196"/>
                <a:gd name="connsiteY5" fmla="*/ 0 h 1481136"/>
                <a:gd name="connsiteX6" fmla="*/ 52 w 9153196"/>
                <a:gd name="connsiteY6" fmla="*/ 763284 h 1481136"/>
                <a:gd name="connsiteX0" fmla="*/ 52 w 9153196"/>
                <a:gd name="connsiteY0" fmla="*/ 1284 h 719136"/>
                <a:gd name="connsiteX1" fmla="*/ 0 w 9153196"/>
                <a:gd name="connsiteY1" fmla="*/ 719136 h 719136"/>
                <a:gd name="connsiteX2" fmla="*/ 2980996 w 9153196"/>
                <a:gd name="connsiteY2" fmla="*/ 198120 h 719136"/>
                <a:gd name="connsiteX3" fmla="*/ 6739180 w 9153196"/>
                <a:gd name="connsiteY3" fmla="*/ 554736 h 719136"/>
                <a:gd name="connsiteX4" fmla="*/ 9144052 w 9153196"/>
                <a:gd name="connsiteY4" fmla="*/ 344424 h 719136"/>
                <a:gd name="connsiteX5" fmla="*/ 9153196 w 9153196"/>
                <a:gd name="connsiteY5" fmla="*/ 0 h 719136"/>
                <a:gd name="connsiteX6" fmla="*/ 52 w 9153196"/>
                <a:gd name="connsiteY6" fmla="*/ 1284 h 719136"/>
                <a:gd name="connsiteX0" fmla="*/ 17 w 9162305"/>
                <a:gd name="connsiteY0" fmla="*/ 0 h 775764"/>
                <a:gd name="connsiteX1" fmla="*/ 9109 w 9162305"/>
                <a:gd name="connsiteY1" fmla="*/ 775764 h 775764"/>
                <a:gd name="connsiteX2" fmla="*/ 2990105 w 9162305"/>
                <a:gd name="connsiteY2" fmla="*/ 254748 h 775764"/>
                <a:gd name="connsiteX3" fmla="*/ 6748289 w 9162305"/>
                <a:gd name="connsiteY3" fmla="*/ 611364 h 775764"/>
                <a:gd name="connsiteX4" fmla="*/ 9153161 w 9162305"/>
                <a:gd name="connsiteY4" fmla="*/ 401052 h 775764"/>
                <a:gd name="connsiteX5" fmla="*/ 9162305 w 9162305"/>
                <a:gd name="connsiteY5" fmla="*/ 56628 h 775764"/>
                <a:gd name="connsiteX6" fmla="*/ 17 w 9162305"/>
                <a:gd name="connsiteY6" fmla="*/ 0 h 775764"/>
                <a:gd name="connsiteX0" fmla="*/ 17 w 9162305"/>
                <a:gd name="connsiteY0" fmla="*/ 0 h 821484"/>
                <a:gd name="connsiteX1" fmla="*/ 9109 w 9162305"/>
                <a:gd name="connsiteY1" fmla="*/ 821484 h 821484"/>
                <a:gd name="connsiteX2" fmla="*/ 2990105 w 9162305"/>
                <a:gd name="connsiteY2" fmla="*/ 300468 h 821484"/>
                <a:gd name="connsiteX3" fmla="*/ 6748289 w 9162305"/>
                <a:gd name="connsiteY3" fmla="*/ 657084 h 821484"/>
                <a:gd name="connsiteX4" fmla="*/ 9153161 w 9162305"/>
                <a:gd name="connsiteY4" fmla="*/ 446772 h 821484"/>
                <a:gd name="connsiteX5" fmla="*/ 9162305 w 9162305"/>
                <a:gd name="connsiteY5" fmla="*/ 102348 h 821484"/>
                <a:gd name="connsiteX6" fmla="*/ 17 w 9162305"/>
                <a:gd name="connsiteY6" fmla="*/ 0 h 821484"/>
                <a:gd name="connsiteX0" fmla="*/ 17 w 9162305"/>
                <a:gd name="connsiteY0" fmla="*/ 0 h 848916"/>
                <a:gd name="connsiteX1" fmla="*/ 9109 w 9162305"/>
                <a:gd name="connsiteY1" fmla="*/ 848916 h 848916"/>
                <a:gd name="connsiteX2" fmla="*/ 2990105 w 9162305"/>
                <a:gd name="connsiteY2" fmla="*/ 327900 h 848916"/>
                <a:gd name="connsiteX3" fmla="*/ 6748289 w 9162305"/>
                <a:gd name="connsiteY3" fmla="*/ 684516 h 848916"/>
                <a:gd name="connsiteX4" fmla="*/ 9153161 w 9162305"/>
                <a:gd name="connsiteY4" fmla="*/ 474204 h 848916"/>
                <a:gd name="connsiteX5" fmla="*/ 9162305 w 9162305"/>
                <a:gd name="connsiteY5" fmla="*/ 129780 h 848916"/>
                <a:gd name="connsiteX6" fmla="*/ 17 w 9162305"/>
                <a:gd name="connsiteY6" fmla="*/ 0 h 848916"/>
                <a:gd name="connsiteX0" fmla="*/ 17 w 9171449"/>
                <a:gd name="connsiteY0" fmla="*/ 0 h 864156"/>
                <a:gd name="connsiteX1" fmla="*/ 18253 w 9171449"/>
                <a:gd name="connsiteY1" fmla="*/ 864156 h 864156"/>
                <a:gd name="connsiteX2" fmla="*/ 2999249 w 9171449"/>
                <a:gd name="connsiteY2" fmla="*/ 343140 h 864156"/>
                <a:gd name="connsiteX3" fmla="*/ 6757433 w 9171449"/>
                <a:gd name="connsiteY3" fmla="*/ 699756 h 864156"/>
                <a:gd name="connsiteX4" fmla="*/ 9162305 w 9171449"/>
                <a:gd name="connsiteY4" fmla="*/ 489444 h 864156"/>
                <a:gd name="connsiteX5" fmla="*/ 9171449 w 9171449"/>
                <a:gd name="connsiteY5" fmla="*/ 145020 h 864156"/>
                <a:gd name="connsiteX6" fmla="*/ 17 w 9171449"/>
                <a:gd name="connsiteY6" fmla="*/ 0 h 864156"/>
                <a:gd name="connsiteX0" fmla="*/ 17 w 9189737"/>
                <a:gd name="connsiteY0" fmla="*/ 0 h 952548"/>
                <a:gd name="connsiteX1" fmla="*/ 36541 w 9189737"/>
                <a:gd name="connsiteY1" fmla="*/ 952548 h 952548"/>
                <a:gd name="connsiteX2" fmla="*/ 3017537 w 9189737"/>
                <a:gd name="connsiteY2" fmla="*/ 431532 h 952548"/>
                <a:gd name="connsiteX3" fmla="*/ 6775721 w 9189737"/>
                <a:gd name="connsiteY3" fmla="*/ 788148 h 952548"/>
                <a:gd name="connsiteX4" fmla="*/ 9180593 w 9189737"/>
                <a:gd name="connsiteY4" fmla="*/ 577836 h 952548"/>
                <a:gd name="connsiteX5" fmla="*/ 9189737 w 9189737"/>
                <a:gd name="connsiteY5" fmla="*/ 233412 h 952548"/>
                <a:gd name="connsiteX6" fmla="*/ 17 w 9189737"/>
                <a:gd name="connsiteY6" fmla="*/ 0 h 952548"/>
                <a:gd name="connsiteX0" fmla="*/ 17 w 9171449"/>
                <a:gd name="connsiteY0" fmla="*/ 0 h 909876"/>
                <a:gd name="connsiteX1" fmla="*/ 18253 w 9171449"/>
                <a:gd name="connsiteY1" fmla="*/ 909876 h 909876"/>
                <a:gd name="connsiteX2" fmla="*/ 2999249 w 9171449"/>
                <a:gd name="connsiteY2" fmla="*/ 388860 h 909876"/>
                <a:gd name="connsiteX3" fmla="*/ 6757433 w 9171449"/>
                <a:gd name="connsiteY3" fmla="*/ 745476 h 909876"/>
                <a:gd name="connsiteX4" fmla="*/ 9162305 w 9171449"/>
                <a:gd name="connsiteY4" fmla="*/ 535164 h 909876"/>
                <a:gd name="connsiteX5" fmla="*/ 9171449 w 9171449"/>
                <a:gd name="connsiteY5" fmla="*/ 190740 h 909876"/>
                <a:gd name="connsiteX6" fmla="*/ 17 w 9171449"/>
                <a:gd name="connsiteY6" fmla="*/ 0 h 909876"/>
                <a:gd name="connsiteX0" fmla="*/ 17 w 9180593"/>
                <a:gd name="connsiteY0" fmla="*/ 13476 h 923352"/>
                <a:gd name="connsiteX1" fmla="*/ 18253 w 9180593"/>
                <a:gd name="connsiteY1" fmla="*/ 923352 h 923352"/>
                <a:gd name="connsiteX2" fmla="*/ 2999249 w 9180593"/>
                <a:gd name="connsiteY2" fmla="*/ 402336 h 923352"/>
                <a:gd name="connsiteX3" fmla="*/ 6757433 w 9180593"/>
                <a:gd name="connsiteY3" fmla="*/ 758952 h 923352"/>
                <a:gd name="connsiteX4" fmla="*/ 9162305 w 9180593"/>
                <a:gd name="connsiteY4" fmla="*/ 548640 h 923352"/>
                <a:gd name="connsiteX5" fmla="*/ 9180593 w 9180593"/>
                <a:gd name="connsiteY5" fmla="*/ 0 h 923352"/>
                <a:gd name="connsiteX6" fmla="*/ 17 w 9180593"/>
                <a:gd name="connsiteY6" fmla="*/ 13476 h 923352"/>
                <a:gd name="connsiteX0" fmla="*/ 17 w 9189737"/>
                <a:gd name="connsiteY0" fmla="*/ 0 h 909876"/>
                <a:gd name="connsiteX1" fmla="*/ 18253 w 9189737"/>
                <a:gd name="connsiteY1" fmla="*/ 909876 h 909876"/>
                <a:gd name="connsiteX2" fmla="*/ 2999249 w 9189737"/>
                <a:gd name="connsiteY2" fmla="*/ 388860 h 909876"/>
                <a:gd name="connsiteX3" fmla="*/ 6757433 w 9189737"/>
                <a:gd name="connsiteY3" fmla="*/ 745476 h 909876"/>
                <a:gd name="connsiteX4" fmla="*/ 9162305 w 9189737"/>
                <a:gd name="connsiteY4" fmla="*/ 535164 h 909876"/>
                <a:gd name="connsiteX5" fmla="*/ 9189737 w 9189737"/>
                <a:gd name="connsiteY5" fmla="*/ 10908 h 909876"/>
                <a:gd name="connsiteX6" fmla="*/ 17 w 9189737"/>
                <a:gd name="connsiteY6" fmla="*/ 0 h 909876"/>
                <a:gd name="connsiteX0" fmla="*/ 0 w 9189720"/>
                <a:gd name="connsiteY0" fmla="*/ 0 h 909876"/>
                <a:gd name="connsiteX1" fmla="*/ 18236 w 9189720"/>
                <a:gd name="connsiteY1" fmla="*/ 909876 h 909876"/>
                <a:gd name="connsiteX2" fmla="*/ 2999232 w 9189720"/>
                <a:gd name="connsiteY2" fmla="*/ 388860 h 909876"/>
                <a:gd name="connsiteX3" fmla="*/ 6757416 w 9189720"/>
                <a:gd name="connsiteY3" fmla="*/ 745476 h 909876"/>
                <a:gd name="connsiteX4" fmla="*/ 9162288 w 9189720"/>
                <a:gd name="connsiteY4" fmla="*/ 535164 h 909876"/>
                <a:gd name="connsiteX5" fmla="*/ 9189720 w 9189720"/>
                <a:gd name="connsiteY5" fmla="*/ 10908 h 909876"/>
                <a:gd name="connsiteX6" fmla="*/ 0 w 9189720"/>
                <a:gd name="connsiteY6" fmla="*/ 0 h 909876"/>
                <a:gd name="connsiteX0" fmla="*/ 0 w 9162288"/>
                <a:gd name="connsiteY0" fmla="*/ 1971 h 911847"/>
                <a:gd name="connsiteX1" fmla="*/ 18236 w 9162288"/>
                <a:gd name="connsiteY1" fmla="*/ 911847 h 911847"/>
                <a:gd name="connsiteX2" fmla="*/ 2999232 w 9162288"/>
                <a:gd name="connsiteY2" fmla="*/ 390831 h 911847"/>
                <a:gd name="connsiteX3" fmla="*/ 6757416 w 9162288"/>
                <a:gd name="connsiteY3" fmla="*/ 747447 h 911847"/>
                <a:gd name="connsiteX4" fmla="*/ 9162288 w 9162288"/>
                <a:gd name="connsiteY4" fmla="*/ 537135 h 911847"/>
                <a:gd name="connsiteX5" fmla="*/ 9161386 w 9162288"/>
                <a:gd name="connsiteY5" fmla="*/ 0 h 911847"/>
                <a:gd name="connsiteX6" fmla="*/ 0 w 9162288"/>
                <a:gd name="connsiteY6" fmla="*/ 1971 h 911847"/>
                <a:gd name="connsiteX0" fmla="*/ 20401 w 9144052"/>
                <a:gd name="connsiteY0" fmla="*/ 32880 h 911847"/>
                <a:gd name="connsiteX1" fmla="*/ 0 w 9144052"/>
                <a:gd name="connsiteY1" fmla="*/ 911847 h 911847"/>
                <a:gd name="connsiteX2" fmla="*/ 2980996 w 9144052"/>
                <a:gd name="connsiteY2" fmla="*/ 390831 h 911847"/>
                <a:gd name="connsiteX3" fmla="*/ 6739180 w 9144052"/>
                <a:gd name="connsiteY3" fmla="*/ 747447 h 911847"/>
                <a:gd name="connsiteX4" fmla="*/ 9144052 w 9144052"/>
                <a:gd name="connsiteY4" fmla="*/ 537135 h 911847"/>
                <a:gd name="connsiteX5" fmla="*/ 9143150 w 9144052"/>
                <a:gd name="connsiteY5" fmla="*/ 0 h 911847"/>
                <a:gd name="connsiteX6" fmla="*/ 20401 w 9144052"/>
                <a:gd name="connsiteY6" fmla="*/ 32880 h 911847"/>
                <a:gd name="connsiteX0" fmla="*/ 2371 w 9144052"/>
                <a:gd name="connsiteY0" fmla="*/ 1971 h 911847"/>
                <a:gd name="connsiteX1" fmla="*/ 0 w 9144052"/>
                <a:gd name="connsiteY1" fmla="*/ 911847 h 911847"/>
                <a:gd name="connsiteX2" fmla="*/ 2980996 w 9144052"/>
                <a:gd name="connsiteY2" fmla="*/ 390831 h 911847"/>
                <a:gd name="connsiteX3" fmla="*/ 6739180 w 9144052"/>
                <a:gd name="connsiteY3" fmla="*/ 747447 h 911847"/>
                <a:gd name="connsiteX4" fmla="*/ 9144052 w 9144052"/>
                <a:gd name="connsiteY4" fmla="*/ 537135 h 911847"/>
                <a:gd name="connsiteX5" fmla="*/ 9143150 w 9144052"/>
                <a:gd name="connsiteY5" fmla="*/ 0 h 911847"/>
                <a:gd name="connsiteX6" fmla="*/ 2371 w 9144052"/>
                <a:gd name="connsiteY6" fmla="*/ 1971 h 911847"/>
                <a:gd name="connsiteX0" fmla="*/ 2371 w 9144052"/>
                <a:gd name="connsiteY0" fmla="*/ 1971 h 911847"/>
                <a:gd name="connsiteX1" fmla="*/ 0 w 9144052"/>
                <a:gd name="connsiteY1" fmla="*/ 911847 h 911847"/>
                <a:gd name="connsiteX2" fmla="*/ 2980996 w 9144052"/>
                <a:gd name="connsiteY2" fmla="*/ 390831 h 911847"/>
                <a:gd name="connsiteX3" fmla="*/ 6739180 w 9144052"/>
                <a:gd name="connsiteY3" fmla="*/ 747447 h 911847"/>
                <a:gd name="connsiteX4" fmla="*/ 9144052 w 9144052"/>
                <a:gd name="connsiteY4" fmla="*/ 537135 h 911847"/>
                <a:gd name="connsiteX5" fmla="*/ 9143150 w 9144052"/>
                <a:gd name="connsiteY5" fmla="*/ 0 h 911847"/>
                <a:gd name="connsiteX6" fmla="*/ 2371 w 9144052"/>
                <a:gd name="connsiteY6" fmla="*/ 1971 h 911847"/>
                <a:gd name="connsiteX0" fmla="*/ 2371 w 9144052"/>
                <a:gd name="connsiteY0" fmla="*/ 1971 h 911847"/>
                <a:gd name="connsiteX1" fmla="*/ 0 w 9144052"/>
                <a:gd name="connsiteY1" fmla="*/ 911847 h 911847"/>
                <a:gd name="connsiteX2" fmla="*/ 2980996 w 9144052"/>
                <a:gd name="connsiteY2" fmla="*/ 390831 h 911847"/>
                <a:gd name="connsiteX3" fmla="*/ 9144052 w 9144052"/>
                <a:gd name="connsiteY3" fmla="*/ 537135 h 911847"/>
                <a:gd name="connsiteX4" fmla="*/ 9143150 w 9144052"/>
                <a:gd name="connsiteY4" fmla="*/ 0 h 911847"/>
                <a:gd name="connsiteX5" fmla="*/ 2371 w 9144052"/>
                <a:gd name="connsiteY5" fmla="*/ 1971 h 911847"/>
                <a:gd name="connsiteX0" fmla="*/ 2371 w 9144052"/>
                <a:gd name="connsiteY0" fmla="*/ 1971 h 911847"/>
                <a:gd name="connsiteX1" fmla="*/ 0 w 9144052"/>
                <a:gd name="connsiteY1" fmla="*/ 911847 h 911847"/>
                <a:gd name="connsiteX2" fmla="*/ 3361996 w 9144052"/>
                <a:gd name="connsiteY2" fmla="*/ 390831 h 911847"/>
                <a:gd name="connsiteX3" fmla="*/ 9144052 w 9144052"/>
                <a:gd name="connsiteY3" fmla="*/ 537135 h 911847"/>
                <a:gd name="connsiteX4" fmla="*/ 9143150 w 9144052"/>
                <a:gd name="connsiteY4" fmla="*/ 0 h 911847"/>
                <a:gd name="connsiteX5" fmla="*/ 2371 w 9144052"/>
                <a:gd name="connsiteY5" fmla="*/ 1971 h 911847"/>
                <a:gd name="connsiteX0" fmla="*/ 2371 w 9144052"/>
                <a:gd name="connsiteY0" fmla="*/ 1971 h 1193400"/>
                <a:gd name="connsiteX1" fmla="*/ 0 w 9144052"/>
                <a:gd name="connsiteY1" fmla="*/ 911847 h 1193400"/>
                <a:gd name="connsiteX2" fmla="*/ 3361996 w 9144052"/>
                <a:gd name="connsiteY2" fmla="*/ 390831 h 1193400"/>
                <a:gd name="connsiteX3" fmla="*/ 9144052 w 9144052"/>
                <a:gd name="connsiteY3" fmla="*/ 537135 h 1193400"/>
                <a:gd name="connsiteX4" fmla="*/ 9143150 w 9144052"/>
                <a:gd name="connsiteY4" fmla="*/ 0 h 1193400"/>
                <a:gd name="connsiteX5" fmla="*/ 2371 w 9144052"/>
                <a:gd name="connsiteY5" fmla="*/ 1971 h 1193400"/>
                <a:gd name="connsiteX0" fmla="*/ 2371 w 9144052"/>
                <a:gd name="connsiteY0" fmla="*/ 1971 h 1125725"/>
                <a:gd name="connsiteX1" fmla="*/ 0 w 9144052"/>
                <a:gd name="connsiteY1" fmla="*/ 911847 h 1125725"/>
                <a:gd name="connsiteX2" fmla="*/ 3361996 w 9144052"/>
                <a:gd name="connsiteY2" fmla="*/ 390831 h 1125725"/>
                <a:gd name="connsiteX3" fmla="*/ 9144052 w 9144052"/>
                <a:gd name="connsiteY3" fmla="*/ 537135 h 1125725"/>
                <a:gd name="connsiteX4" fmla="*/ 9143150 w 9144052"/>
                <a:gd name="connsiteY4" fmla="*/ 0 h 1125725"/>
                <a:gd name="connsiteX5" fmla="*/ 2371 w 9144052"/>
                <a:gd name="connsiteY5" fmla="*/ 1971 h 1125725"/>
                <a:gd name="connsiteX0" fmla="*/ 2371 w 9144052"/>
                <a:gd name="connsiteY0" fmla="*/ 1971 h 1244834"/>
                <a:gd name="connsiteX1" fmla="*/ 0 w 9144052"/>
                <a:gd name="connsiteY1" fmla="*/ 911847 h 1244834"/>
                <a:gd name="connsiteX2" fmla="*/ 3361996 w 9144052"/>
                <a:gd name="connsiteY2" fmla="*/ 390831 h 1244834"/>
                <a:gd name="connsiteX3" fmla="*/ 9144052 w 9144052"/>
                <a:gd name="connsiteY3" fmla="*/ 537135 h 1244834"/>
                <a:gd name="connsiteX4" fmla="*/ 9143150 w 9144052"/>
                <a:gd name="connsiteY4" fmla="*/ 0 h 1244834"/>
                <a:gd name="connsiteX5" fmla="*/ 2371 w 9144052"/>
                <a:gd name="connsiteY5" fmla="*/ 1971 h 1244834"/>
                <a:gd name="connsiteX0" fmla="*/ 2371 w 9144052"/>
                <a:gd name="connsiteY0" fmla="*/ 1971 h 1244834"/>
                <a:gd name="connsiteX1" fmla="*/ 0 w 9144052"/>
                <a:gd name="connsiteY1" fmla="*/ 863120 h 1244834"/>
                <a:gd name="connsiteX2" fmla="*/ 3361996 w 9144052"/>
                <a:gd name="connsiteY2" fmla="*/ 390831 h 1244834"/>
                <a:gd name="connsiteX3" fmla="*/ 9144052 w 9144052"/>
                <a:gd name="connsiteY3" fmla="*/ 537135 h 1244834"/>
                <a:gd name="connsiteX4" fmla="*/ 9143150 w 9144052"/>
                <a:gd name="connsiteY4" fmla="*/ 0 h 1244834"/>
                <a:gd name="connsiteX5" fmla="*/ 2371 w 9144052"/>
                <a:gd name="connsiteY5" fmla="*/ 1971 h 1244834"/>
                <a:gd name="connsiteX0" fmla="*/ 2371 w 9144052"/>
                <a:gd name="connsiteY0" fmla="*/ 1971 h 1244834"/>
                <a:gd name="connsiteX1" fmla="*/ 0 w 9144052"/>
                <a:gd name="connsiteY1" fmla="*/ 749425 h 1244834"/>
                <a:gd name="connsiteX2" fmla="*/ 3361996 w 9144052"/>
                <a:gd name="connsiteY2" fmla="*/ 390831 h 1244834"/>
                <a:gd name="connsiteX3" fmla="*/ 9144052 w 9144052"/>
                <a:gd name="connsiteY3" fmla="*/ 537135 h 1244834"/>
                <a:gd name="connsiteX4" fmla="*/ 9143150 w 9144052"/>
                <a:gd name="connsiteY4" fmla="*/ 0 h 1244834"/>
                <a:gd name="connsiteX5" fmla="*/ 2371 w 9144052"/>
                <a:gd name="connsiteY5" fmla="*/ 1971 h 1244834"/>
                <a:gd name="connsiteX0" fmla="*/ 2371 w 9144052"/>
                <a:gd name="connsiteY0" fmla="*/ 1971 h 1244834"/>
                <a:gd name="connsiteX1" fmla="*/ 0 w 9144052"/>
                <a:gd name="connsiteY1" fmla="*/ 749425 h 1244834"/>
                <a:gd name="connsiteX2" fmla="*/ 3343523 w 9144052"/>
                <a:gd name="connsiteY2" fmla="*/ 315034 h 1244834"/>
                <a:gd name="connsiteX3" fmla="*/ 9144052 w 9144052"/>
                <a:gd name="connsiteY3" fmla="*/ 537135 h 1244834"/>
                <a:gd name="connsiteX4" fmla="*/ 9143150 w 9144052"/>
                <a:gd name="connsiteY4" fmla="*/ 0 h 1244834"/>
                <a:gd name="connsiteX5" fmla="*/ 2371 w 9144052"/>
                <a:gd name="connsiteY5" fmla="*/ 1971 h 1244834"/>
                <a:gd name="connsiteX0" fmla="*/ 2371 w 9144052"/>
                <a:gd name="connsiteY0" fmla="*/ 1971 h 1244834"/>
                <a:gd name="connsiteX1" fmla="*/ 0 w 9144052"/>
                <a:gd name="connsiteY1" fmla="*/ 749425 h 1244834"/>
                <a:gd name="connsiteX2" fmla="*/ 3114923 w 9144052"/>
                <a:gd name="connsiteY2" fmla="*/ 315034 h 1244834"/>
                <a:gd name="connsiteX3" fmla="*/ 9144052 w 9144052"/>
                <a:gd name="connsiteY3" fmla="*/ 537135 h 1244834"/>
                <a:gd name="connsiteX4" fmla="*/ 9143150 w 9144052"/>
                <a:gd name="connsiteY4" fmla="*/ 0 h 1244834"/>
                <a:gd name="connsiteX5" fmla="*/ 2371 w 9144052"/>
                <a:gd name="connsiteY5" fmla="*/ 1971 h 1244834"/>
                <a:gd name="connsiteX0" fmla="*/ 2371 w 9144052"/>
                <a:gd name="connsiteY0" fmla="*/ 1971 h 1282732"/>
                <a:gd name="connsiteX1" fmla="*/ 0 w 9144052"/>
                <a:gd name="connsiteY1" fmla="*/ 749425 h 1282732"/>
                <a:gd name="connsiteX2" fmla="*/ 3114923 w 9144052"/>
                <a:gd name="connsiteY2" fmla="*/ 315034 h 1282732"/>
                <a:gd name="connsiteX3" fmla="*/ 9144052 w 9144052"/>
                <a:gd name="connsiteY3" fmla="*/ 537135 h 1282732"/>
                <a:gd name="connsiteX4" fmla="*/ 9143150 w 9144052"/>
                <a:gd name="connsiteY4" fmla="*/ 0 h 1282732"/>
                <a:gd name="connsiteX5" fmla="*/ 2371 w 9144052"/>
                <a:gd name="connsiteY5" fmla="*/ 1971 h 1282732"/>
                <a:gd name="connsiteX0" fmla="*/ 2371 w 9144052"/>
                <a:gd name="connsiteY0" fmla="*/ 1971 h 1282732"/>
                <a:gd name="connsiteX1" fmla="*/ 0 w 9144052"/>
                <a:gd name="connsiteY1" fmla="*/ 749425 h 1282732"/>
                <a:gd name="connsiteX2" fmla="*/ 3114923 w 9144052"/>
                <a:gd name="connsiteY2" fmla="*/ 315034 h 1282732"/>
                <a:gd name="connsiteX3" fmla="*/ 9144052 w 9144052"/>
                <a:gd name="connsiteY3" fmla="*/ 537135 h 1282732"/>
                <a:gd name="connsiteX4" fmla="*/ 9143150 w 9144052"/>
                <a:gd name="connsiteY4" fmla="*/ 0 h 1282732"/>
                <a:gd name="connsiteX5" fmla="*/ 2371 w 9144052"/>
                <a:gd name="connsiteY5" fmla="*/ 1971 h 1282732"/>
                <a:gd name="connsiteX0" fmla="*/ 2371 w 9144052"/>
                <a:gd name="connsiteY0" fmla="*/ 1971 h 1282732"/>
                <a:gd name="connsiteX1" fmla="*/ 0 w 9144052"/>
                <a:gd name="connsiteY1" fmla="*/ 749425 h 1282732"/>
                <a:gd name="connsiteX2" fmla="*/ 3114923 w 9144052"/>
                <a:gd name="connsiteY2" fmla="*/ 315034 h 1282732"/>
                <a:gd name="connsiteX3" fmla="*/ 9144052 w 9144052"/>
                <a:gd name="connsiteY3" fmla="*/ 537135 h 1282732"/>
                <a:gd name="connsiteX4" fmla="*/ 9143150 w 9144052"/>
                <a:gd name="connsiteY4" fmla="*/ 0 h 1282732"/>
                <a:gd name="connsiteX5" fmla="*/ 2371 w 9144052"/>
                <a:gd name="connsiteY5" fmla="*/ 1971 h 1282732"/>
                <a:gd name="connsiteX0" fmla="*/ 2371 w 9144052"/>
                <a:gd name="connsiteY0" fmla="*/ 1971 h 1570664"/>
                <a:gd name="connsiteX1" fmla="*/ 0 w 9144052"/>
                <a:gd name="connsiteY1" fmla="*/ 749425 h 1570664"/>
                <a:gd name="connsiteX2" fmla="*/ 3114923 w 9144052"/>
                <a:gd name="connsiteY2" fmla="*/ 315034 h 1570664"/>
                <a:gd name="connsiteX3" fmla="*/ 9144052 w 9144052"/>
                <a:gd name="connsiteY3" fmla="*/ 825067 h 1570664"/>
                <a:gd name="connsiteX4" fmla="*/ 9143150 w 9144052"/>
                <a:gd name="connsiteY4" fmla="*/ 0 h 1570664"/>
                <a:gd name="connsiteX5" fmla="*/ 2371 w 9144052"/>
                <a:gd name="connsiteY5" fmla="*/ 1971 h 1570664"/>
                <a:gd name="connsiteX0" fmla="*/ 2371 w 9144052"/>
                <a:gd name="connsiteY0" fmla="*/ 1971 h 1986563"/>
                <a:gd name="connsiteX1" fmla="*/ 0 w 9144052"/>
                <a:gd name="connsiteY1" fmla="*/ 749425 h 1986563"/>
                <a:gd name="connsiteX2" fmla="*/ 3114923 w 9144052"/>
                <a:gd name="connsiteY2" fmla="*/ 315034 h 1986563"/>
                <a:gd name="connsiteX3" fmla="*/ 9144052 w 9144052"/>
                <a:gd name="connsiteY3" fmla="*/ 825067 h 1986563"/>
                <a:gd name="connsiteX4" fmla="*/ 9143150 w 9144052"/>
                <a:gd name="connsiteY4" fmla="*/ 0 h 1986563"/>
                <a:gd name="connsiteX5" fmla="*/ 2371 w 9144052"/>
                <a:gd name="connsiteY5" fmla="*/ 1971 h 1986563"/>
                <a:gd name="connsiteX0" fmla="*/ 2371 w 9144052"/>
                <a:gd name="connsiteY0" fmla="*/ 1971 h 1910577"/>
                <a:gd name="connsiteX1" fmla="*/ 0 w 9144052"/>
                <a:gd name="connsiteY1" fmla="*/ 749425 h 1910577"/>
                <a:gd name="connsiteX2" fmla="*/ 3114923 w 9144052"/>
                <a:gd name="connsiteY2" fmla="*/ 315034 h 1910577"/>
                <a:gd name="connsiteX3" fmla="*/ 9144052 w 9144052"/>
                <a:gd name="connsiteY3" fmla="*/ 825067 h 1910577"/>
                <a:gd name="connsiteX4" fmla="*/ 9143150 w 9144052"/>
                <a:gd name="connsiteY4" fmla="*/ 0 h 1910577"/>
                <a:gd name="connsiteX5" fmla="*/ 2371 w 9144052"/>
                <a:gd name="connsiteY5" fmla="*/ 1971 h 1910577"/>
                <a:gd name="connsiteX0" fmla="*/ 790 w 9142471"/>
                <a:gd name="connsiteY0" fmla="*/ 1971 h 1910577"/>
                <a:gd name="connsiteX1" fmla="*/ 4568 w 9142471"/>
                <a:gd name="connsiteY1" fmla="*/ 1141332 h 1910577"/>
                <a:gd name="connsiteX2" fmla="*/ 3113342 w 9142471"/>
                <a:gd name="connsiteY2" fmla="*/ 315034 h 1910577"/>
                <a:gd name="connsiteX3" fmla="*/ 9142471 w 9142471"/>
                <a:gd name="connsiteY3" fmla="*/ 825067 h 1910577"/>
                <a:gd name="connsiteX4" fmla="*/ 9141569 w 9142471"/>
                <a:gd name="connsiteY4" fmla="*/ 0 h 1910577"/>
                <a:gd name="connsiteX5" fmla="*/ 790 w 9142471"/>
                <a:gd name="connsiteY5" fmla="*/ 1971 h 1910577"/>
                <a:gd name="connsiteX0" fmla="*/ 790 w 9142471"/>
                <a:gd name="connsiteY0" fmla="*/ 1971 h 1910577"/>
                <a:gd name="connsiteX1" fmla="*/ 4568 w 9142471"/>
                <a:gd name="connsiteY1" fmla="*/ 1141332 h 1910577"/>
                <a:gd name="connsiteX2" fmla="*/ 3162539 w 9142471"/>
                <a:gd name="connsiteY2" fmla="*/ 482994 h 1910577"/>
                <a:gd name="connsiteX3" fmla="*/ 9142471 w 9142471"/>
                <a:gd name="connsiteY3" fmla="*/ 825067 h 1910577"/>
                <a:gd name="connsiteX4" fmla="*/ 9141569 w 9142471"/>
                <a:gd name="connsiteY4" fmla="*/ 0 h 1910577"/>
                <a:gd name="connsiteX5" fmla="*/ 790 w 9142471"/>
                <a:gd name="connsiteY5" fmla="*/ 1971 h 1910577"/>
                <a:gd name="connsiteX0" fmla="*/ 790 w 9142471"/>
                <a:gd name="connsiteY0" fmla="*/ 1971 h 1742614"/>
                <a:gd name="connsiteX1" fmla="*/ 4568 w 9142471"/>
                <a:gd name="connsiteY1" fmla="*/ 1141332 h 1742614"/>
                <a:gd name="connsiteX2" fmla="*/ 3162539 w 9142471"/>
                <a:gd name="connsiteY2" fmla="*/ 482994 h 1742614"/>
                <a:gd name="connsiteX3" fmla="*/ 9142471 w 9142471"/>
                <a:gd name="connsiteY3" fmla="*/ 825067 h 1742614"/>
                <a:gd name="connsiteX4" fmla="*/ 9141569 w 9142471"/>
                <a:gd name="connsiteY4" fmla="*/ 0 h 1742614"/>
                <a:gd name="connsiteX5" fmla="*/ 790 w 9142471"/>
                <a:gd name="connsiteY5" fmla="*/ 1971 h 1742614"/>
                <a:gd name="connsiteX0" fmla="*/ 790 w 9142471"/>
                <a:gd name="connsiteY0" fmla="*/ 1971 h 1850587"/>
                <a:gd name="connsiteX1" fmla="*/ 4568 w 9142471"/>
                <a:gd name="connsiteY1" fmla="*/ 1141332 h 1850587"/>
                <a:gd name="connsiteX2" fmla="*/ 3162539 w 9142471"/>
                <a:gd name="connsiteY2" fmla="*/ 482994 h 1850587"/>
                <a:gd name="connsiteX3" fmla="*/ 9142471 w 9142471"/>
                <a:gd name="connsiteY3" fmla="*/ 825067 h 1850587"/>
                <a:gd name="connsiteX4" fmla="*/ 9141569 w 9142471"/>
                <a:gd name="connsiteY4" fmla="*/ 0 h 1850587"/>
                <a:gd name="connsiteX5" fmla="*/ 790 w 9142471"/>
                <a:gd name="connsiteY5" fmla="*/ 1971 h 1850587"/>
                <a:gd name="connsiteX0" fmla="*/ 790 w 9142471"/>
                <a:gd name="connsiteY0" fmla="*/ 1971 h 1850587"/>
                <a:gd name="connsiteX1" fmla="*/ 4568 w 9142471"/>
                <a:gd name="connsiteY1" fmla="*/ 1141332 h 1850587"/>
                <a:gd name="connsiteX2" fmla="*/ 3162539 w 9142471"/>
                <a:gd name="connsiteY2" fmla="*/ 482994 h 1850587"/>
                <a:gd name="connsiteX3" fmla="*/ 9142471 w 9142471"/>
                <a:gd name="connsiteY3" fmla="*/ 825067 h 1850587"/>
                <a:gd name="connsiteX4" fmla="*/ 9141569 w 9142471"/>
                <a:gd name="connsiteY4" fmla="*/ 0 h 1850587"/>
                <a:gd name="connsiteX5" fmla="*/ 790 w 9142471"/>
                <a:gd name="connsiteY5" fmla="*/ 1971 h 1850587"/>
                <a:gd name="connsiteX0" fmla="*/ 790 w 9142471"/>
                <a:gd name="connsiteY0" fmla="*/ 1971 h 1538662"/>
                <a:gd name="connsiteX1" fmla="*/ 4568 w 9142471"/>
                <a:gd name="connsiteY1" fmla="*/ 1141332 h 1538662"/>
                <a:gd name="connsiteX2" fmla="*/ 3162539 w 9142471"/>
                <a:gd name="connsiteY2" fmla="*/ 482994 h 1538662"/>
                <a:gd name="connsiteX3" fmla="*/ 9142471 w 9142471"/>
                <a:gd name="connsiteY3" fmla="*/ 825067 h 1538662"/>
                <a:gd name="connsiteX4" fmla="*/ 9141569 w 9142471"/>
                <a:gd name="connsiteY4" fmla="*/ 0 h 1538662"/>
                <a:gd name="connsiteX5" fmla="*/ 790 w 9142471"/>
                <a:gd name="connsiteY5" fmla="*/ 1971 h 1538662"/>
                <a:gd name="connsiteX0" fmla="*/ 790 w 9142471"/>
                <a:gd name="connsiteY0" fmla="*/ 1971 h 1874582"/>
                <a:gd name="connsiteX1" fmla="*/ 4568 w 9142471"/>
                <a:gd name="connsiteY1" fmla="*/ 1141332 h 1874582"/>
                <a:gd name="connsiteX2" fmla="*/ 3162539 w 9142471"/>
                <a:gd name="connsiteY2" fmla="*/ 482994 h 1874582"/>
                <a:gd name="connsiteX3" fmla="*/ 9142471 w 9142471"/>
                <a:gd name="connsiteY3" fmla="*/ 825067 h 1874582"/>
                <a:gd name="connsiteX4" fmla="*/ 9141569 w 9142471"/>
                <a:gd name="connsiteY4" fmla="*/ 0 h 1874582"/>
                <a:gd name="connsiteX5" fmla="*/ 790 w 9142471"/>
                <a:gd name="connsiteY5" fmla="*/ 1971 h 1874582"/>
                <a:gd name="connsiteX0" fmla="*/ 790 w 9142471"/>
                <a:gd name="connsiteY0" fmla="*/ 1971 h 1874582"/>
                <a:gd name="connsiteX1" fmla="*/ 4568 w 9142471"/>
                <a:gd name="connsiteY1" fmla="*/ 1141332 h 1874582"/>
                <a:gd name="connsiteX2" fmla="*/ 3162539 w 9142471"/>
                <a:gd name="connsiteY2" fmla="*/ 482994 h 1874582"/>
                <a:gd name="connsiteX3" fmla="*/ 9142471 w 9142471"/>
                <a:gd name="connsiteY3" fmla="*/ 825067 h 1874582"/>
                <a:gd name="connsiteX4" fmla="*/ 9141569 w 9142471"/>
                <a:gd name="connsiteY4" fmla="*/ 0 h 1874582"/>
                <a:gd name="connsiteX5" fmla="*/ 790 w 9142471"/>
                <a:gd name="connsiteY5" fmla="*/ 1971 h 1874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42471" h="1874582">
                  <a:moveTo>
                    <a:pt x="790" y="1971"/>
                  </a:moveTo>
                  <a:cubicBezTo>
                    <a:pt x="0" y="305263"/>
                    <a:pt x="5358" y="838040"/>
                    <a:pt x="4568" y="1141332"/>
                  </a:cubicBezTo>
                  <a:cubicBezTo>
                    <a:pt x="419096" y="979788"/>
                    <a:pt x="1492070" y="639683"/>
                    <a:pt x="3162539" y="482994"/>
                  </a:cubicBezTo>
                  <a:cubicBezTo>
                    <a:pt x="4833008" y="326305"/>
                    <a:pt x="7747892" y="1874582"/>
                    <a:pt x="9142471" y="825067"/>
                  </a:cubicBezTo>
                  <a:cubicBezTo>
                    <a:pt x="9142170" y="646022"/>
                    <a:pt x="9141870" y="179045"/>
                    <a:pt x="9141569" y="0"/>
                  </a:cubicBezTo>
                  <a:lnTo>
                    <a:pt x="790" y="197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">
          <a:xfrm>
            <a:off x="1207007" y="273050"/>
            <a:ext cx="10375392" cy="950976"/>
          </a:xfr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lang="en-US" sz="2400" b="1" kern="120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7072" y="1371600"/>
            <a:ext cx="6815667" cy="4754880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94816" y="1362456"/>
            <a:ext cx="3425952" cy="476402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219200" y="6537960"/>
            <a:ext cx="2844800" cy="246888"/>
          </a:xfrm>
        </p:spPr>
        <p:txBody>
          <a:bodyPr/>
          <a:lstStyle/>
          <a:p>
            <a:fld id="{78F281A9-A418-4FA9-BF3E-1146A2D1142E}" type="datetime1">
              <a:rPr lang="en-US" altLang="ko-KR" smtClean="0"/>
              <a:t>9/25/2024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5479866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">
          <a:xfrm>
            <a:off x="7010400" y="987552"/>
            <a:ext cx="4974336" cy="795528"/>
          </a:xfrm>
        </p:spPr>
        <p:txBody>
          <a:bodyPr anchor="b"/>
          <a:lstStyle>
            <a:lvl1pPr algn="l">
              <a:defRPr sz="2000" b="1">
                <a:solidFill>
                  <a:schemeClr val="tx2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 bwMode="gray">
          <a:xfrm>
            <a:off x="707136" y="1216152"/>
            <a:ext cx="6193536" cy="4645152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34784" y="1901952"/>
            <a:ext cx="4949952" cy="175564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219200" y="6537960"/>
            <a:ext cx="2844800" cy="246888"/>
          </a:xfrm>
        </p:spPr>
        <p:txBody>
          <a:bodyPr/>
          <a:lstStyle/>
          <a:p>
            <a:fld id="{78F281A9-A418-4FA9-BF3E-1146A2D1142E}" type="datetime1">
              <a:rPr lang="en-US" altLang="ko-KR" smtClean="0"/>
              <a:t>9/25/2024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8" name="Group 7"/>
          <p:cNvGrpSpPr/>
          <p:nvPr/>
        </p:nvGrpSpPr>
        <p:grpSpPr bwMode="invGray">
          <a:xfrm rot="16200000">
            <a:off x="-2709598" y="2703653"/>
            <a:ext cx="6891618" cy="1472419"/>
            <a:chOff x="-18448" y="-1967"/>
            <a:chExt cx="9176991" cy="1292024"/>
          </a:xfrm>
        </p:grpSpPr>
        <p:sp>
          <p:nvSpPr>
            <p:cNvPr id="9" name="Freeform 8"/>
            <p:cNvSpPr/>
            <p:nvPr userDrawn="1"/>
          </p:nvSpPr>
          <p:spPr bwMode="invGray">
            <a:xfrm>
              <a:off x="-18448" y="5"/>
              <a:ext cx="9176991" cy="1290052"/>
            </a:xfrm>
            <a:custGeom>
              <a:avLst/>
              <a:gdLst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630680"/>
                <a:gd name="connsiteX1" fmla="*/ 18288 w 9153144"/>
                <a:gd name="connsiteY1" fmla="*/ 1472184 h 1630680"/>
                <a:gd name="connsiteX2" fmla="*/ 2980944 w 9153144"/>
                <a:gd name="connsiteY2" fmla="*/ 960120 h 1630680"/>
                <a:gd name="connsiteX3" fmla="*/ 7114032 w 9153144"/>
                <a:gd name="connsiteY3" fmla="*/ 1353312 h 1630680"/>
                <a:gd name="connsiteX4" fmla="*/ 9144000 w 9153144"/>
                <a:gd name="connsiteY4" fmla="*/ 1106424 h 1630680"/>
                <a:gd name="connsiteX5" fmla="*/ 9153144 w 9153144"/>
                <a:gd name="connsiteY5" fmla="*/ 0 h 1630680"/>
                <a:gd name="connsiteX6" fmla="*/ 0 w 9153144"/>
                <a:gd name="connsiteY6" fmla="*/ 9144 h 1630680"/>
                <a:gd name="connsiteX0" fmla="*/ 0 w 9153144"/>
                <a:gd name="connsiteY0" fmla="*/ 9144 h 1630680"/>
                <a:gd name="connsiteX1" fmla="*/ 18288 w 9153144"/>
                <a:gd name="connsiteY1" fmla="*/ 1472184 h 1630680"/>
                <a:gd name="connsiteX2" fmla="*/ 2980944 w 9153144"/>
                <a:gd name="connsiteY2" fmla="*/ 960120 h 1630680"/>
                <a:gd name="connsiteX3" fmla="*/ 7114032 w 9153144"/>
                <a:gd name="connsiteY3" fmla="*/ 1353312 h 1630680"/>
                <a:gd name="connsiteX4" fmla="*/ 9144000 w 9153144"/>
                <a:gd name="connsiteY4" fmla="*/ 1106424 h 1630680"/>
                <a:gd name="connsiteX5" fmla="*/ 9153144 w 9153144"/>
                <a:gd name="connsiteY5" fmla="*/ 0 h 1630680"/>
                <a:gd name="connsiteX6" fmla="*/ 0 w 9153144"/>
                <a:gd name="connsiteY6" fmla="*/ 9144 h 1630680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3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9128 w 9153144"/>
                <a:gd name="connsiteY3" fmla="*/ 1316736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9128 w 9153144"/>
                <a:gd name="connsiteY3" fmla="*/ 1316736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9128 w 9153144"/>
                <a:gd name="connsiteY3" fmla="*/ 1316736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52 w 9153196"/>
                <a:gd name="connsiteY0" fmla="*/ 9144 h 1481136"/>
                <a:gd name="connsiteX1" fmla="*/ 0 w 9153196"/>
                <a:gd name="connsiteY1" fmla="*/ 1481136 h 1481136"/>
                <a:gd name="connsiteX2" fmla="*/ 2980996 w 9153196"/>
                <a:gd name="connsiteY2" fmla="*/ 960120 h 1481136"/>
                <a:gd name="connsiteX3" fmla="*/ 6739180 w 9153196"/>
                <a:gd name="connsiteY3" fmla="*/ 1316736 h 1481136"/>
                <a:gd name="connsiteX4" fmla="*/ 9144052 w 9153196"/>
                <a:gd name="connsiteY4" fmla="*/ 1106424 h 1481136"/>
                <a:gd name="connsiteX5" fmla="*/ 9153196 w 9153196"/>
                <a:gd name="connsiteY5" fmla="*/ 0 h 1481136"/>
                <a:gd name="connsiteX6" fmla="*/ 52 w 9153196"/>
                <a:gd name="connsiteY6" fmla="*/ 9144 h 1481136"/>
                <a:gd name="connsiteX0" fmla="*/ 52 w 9153196"/>
                <a:gd name="connsiteY0" fmla="*/ 1284 h 1481136"/>
                <a:gd name="connsiteX1" fmla="*/ 0 w 9153196"/>
                <a:gd name="connsiteY1" fmla="*/ 1481136 h 1481136"/>
                <a:gd name="connsiteX2" fmla="*/ 2980996 w 9153196"/>
                <a:gd name="connsiteY2" fmla="*/ 960120 h 1481136"/>
                <a:gd name="connsiteX3" fmla="*/ 6739180 w 9153196"/>
                <a:gd name="connsiteY3" fmla="*/ 1316736 h 1481136"/>
                <a:gd name="connsiteX4" fmla="*/ 9144052 w 9153196"/>
                <a:gd name="connsiteY4" fmla="*/ 1106424 h 1481136"/>
                <a:gd name="connsiteX5" fmla="*/ 9153196 w 9153196"/>
                <a:gd name="connsiteY5" fmla="*/ 0 h 1481136"/>
                <a:gd name="connsiteX6" fmla="*/ 52 w 9153196"/>
                <a:gd name="connsiteY6" fmla="*/ 1284 h 1481136"/>
                <a:gd name="connsiteX0" fmla="*/ 52 w 9153196"/>
                <a:gd name="connsiteY0" fmla="*/ 1284 h 1862136"/>
                <a:gd name="connsiteX1" fmla="*/ 0 w 9153196"/>
                <a:gd name="connsiteY1" fmla="*/ 1862136 h 1862136"/>
                <a:gd name="connsiteX2" fmla="*/ 2980996 w 9153196"/>
                <a:gd name="connsiteY2" fmla="*/ 960120 h 1862136"/>
                <a:gd name="connsiteX3" fmla="*/ 6739180 w 9153196"/>
                <a:gd name="connsiteY3" fmla="*/ 1316736 h 1862136"/>
                <a:gd name="connsiteX4" fmla="*/ 9144052 w 9153196"/>
                <a:gd name="connsiteY4" fmla="*/ 1106424 h 1862136"/>
                <a:gd name="connsiteX5" fmla="*/ 9153196 w 9153196"/>
                <a:gd name="connsiteY5" fmla="*/ 0 h 1862136"/>
                <a:gd name="connsiteX6" fmla="*/ 52 w 9153196"/>
                <a:gd name="connsiteY6" fmla="*/ 1284 h 1862136"/>
                <a:gd name="connsiteX0" fmla="*/ 52 w 9153196"/>
                <a:gd name="connsiteY0" fmla="*/ 1284 h 1862136"/>
                <a:gd name="connsiteX1" fmla="*/ 0 w 9153196"/>
                <a:gd name="connsiteY1" fmla="*/ 1862136 h 1862136"/>
                <a:gd name="connsiteX2" fmla="*/ 2999284 w 9153196"/>
                <a:gd name="connsiteY2" fmla="*/ 1051560 h 1862136"/>
                <a:gd name="connsiteX3" fmla="*/ 6739180 w 9153196"/>
                <a:gd name="connsiteY3" fmla="*/ 1316736 h 1862136"/>
                <a:gd name="connsiteX4" fmla="*/ 9144052 w 9153196"/>
                <a:gd name="connsiteY4" fmla="*/ 1106424 h 1862136"/>
                <a:gd name="connsiteX5" fmla="*/ 9153196 w 9153196"/>
                <a:gd name="connsiteY5" fmla="*/ 0 h 1862136"/>
                <a:gd name="connsiteX6" fmla="*/ 52 w 9153196"/>
                <a:gd name="connsiteY6" fmla="*/ 1284 h 1862136"/>
                <a:gd name="connsiteX0" fmla="*/ 52 w 9153196"/>
                <a:gd name="connsiteY0" fmla="*/ 1284 h 1862136"/>
                <a:gd name="connsiteX1" fmla="*/ 0 w 9153196"/>
                <a:gd name="connsiteY1" fmla="*/ 1862136 h 1862136"/>
                <a:gd name="connsiteX2" fmla="*/ 2999284 w 9153196"/>
                <a:gd name="connsiteY2" fmla="*/ 1051560 h 1862136"/>
                <a:gd name="connsiteX3" fmla="*/ 6739180 w 9153196"/>
                <a:gd name="connsiteY3" fmla="*/ 1316736 h 1862136"/>
                <a:gd name="connsiteX4" fmla="*/ 9144052 w 9153196"/>
                <a:gd name="connsiteY4" fmla="*/ 1487424 h 1862136"/>
                <a:gd name="connsiteX5" fmla="*/ 9153196 w 9153196"/>
                <a:gd name="connsiteY5" fmla="*/ 0 h 1862136"/>
                <a:gd name="connsiteX6" fmla="*/ 52 w 9153196"/>
                <a:gd name="connsiteY6" fmla="*/ 1284 h 1862136"/>
                <a:gd name="connsiteX0" fmla="*/ 52 w 9153196"/>
                <a:gd name="connsiteY0" fmla="*/ 1284 h 1862136"/>
                <a:gd name="connsiteX1" fmla="*/ 0 w 9153196"/>
                <a:gd name="connsiteY1" fmla="*/ 1862136 h 1862136"/>
                <a:gd name="connsiteX2" fmla="*/ 2999284 w 9153196"/>
                <a:gd name="connsiteY2" fmla="*/ 1051560 h 1862136"/>
                <a:gd name="connsiteX3" fmla="*/ 6281980 w 9153196"/>
                <a:gd name="connsiteY3" fmla="*/ 1469136 h 1862136"/>
                <a:gd name="connsiteX4" fmla="*/ 9144052 w 9153196"/>
                <a:gd name="connsiteY4" fmla="*/ 1487424 h 1862136"/>
                <a:gd name="connsiteX5" fmla="*/ 9153196 w 9153196"/>
                <a:gd name="connsiteY5" fmla="*/ 0 h 1862136"/>
                <a:gd name="connsiteX6" fmla="*/ 52 w 9153196"/>
                <a:gd name="connsiteY6" fmla="*/ 1284 h 1862136"/>
                <a:gd name="connsiteX0" fmla="*/ 52 w 9153196"/>
                <a:gd name="connsiteY0" fmla="*/ 1284 h 1862136"/>
                <a:gd name="connsiteX1" fmla="*/ 0 w 9153196"/>
                <a:gd name="connsiteY1" fmla="*/ 1862136 h 1862136"/>
                <a:gd name="connsiteX2" fmla="*/ 2999284 w 9153196"/>
                <a:gd name="connsiteY2" fmla="*/ 1051560 h 1862136"/>
                <a:gd name="connsiteX3" fmla="*/ 6281980 w 9153196"/>
                <a:gd name="connsiteY3" fmla="*/ 1469136 h 1862136"/>
                <a:gd name="connsiteX4" fmla="*/ 9144052 w 9153196"/>
                <a:gd name="connsiteY4" fmla="*/ 1487424 h 1862136"/>
                <a:gd name="connsiteX5" fmla="*/ 9153196 w 9153196"/>
                <a:gd name="connsiteY5" fmla="*/ 0 h 1862136"/>
                <a:gd name="connsiteX6" fmla="*/ 52 w 9153196"/>
                <a:gd name="connsiteY6" fmla="*/ 1284 h 1862136"/>
                <a:gd name="connsiteX0" fmla="*/ 52 w 9153196"/>
                <a:gd name="connsiteY0" fmla="*/ 1284 h 1862136"/>
                <a:gd name="connsiteX1" fmla="*/ 0 w 9153196"/>
                <a:gd name="connsiteY1" fmla="*/ 1862136 h 1862136"/>
                <a:gd name="connsiteX2" fmla="*/ 2999284 w 9153196"/>
                <a:gd name="connsiteY2" fmla="*/ 1051560 h 1862136"/>
                <a:gd name="connsiteX3" fmla="*/ 6281980 w 9153196"/>
                <a:gd name="connsiteY3" fmla="*/ 1469136 h 1862136"/>
                <a:gd name="connsiteX4" fmla="*/ 9144052 w 9153196"/>
                <a:gd name="connsiteY4" fmla="*/ 1487424 h 1862136"/>
                <a:gd name="connsiteX5" fmla="*/ 9153196 w 9153196"/>
                <a:gd name="connsiteY5" fmla="*/ 0 h 1862136"/>
                <a:gd name="connsiteX6" fmla="*/ 52 w 9153196"/>
                <a:gd name="connsiteY6" fmla="*/ 1284 h 1862136"/>
                <a:gd name="connsiteX0" fmla="*/ 52 w 9153196"/>
                <a:gd name="connsiteY0" fmla="*/ 610884 h 1862136"/>
                <a:gd name="connsiteX1" fmla="*/ 0 w 9153196"/>
                <a:gd name="connsiteY1" fmla="*/ 1862136 h 1862136"/>
                <a:gd name="connsiteX2" fmla="*/ 2999284 w 9153196"/>
                <a:gd name="connsiteY2" fmla="*/ 1051560 h 1862136"/>
                <a:gd name="connsiteX3" fmla="*/ 6281980 w 9153196"/>
                <a:gd name="connsiteY3" fmla="*/ 1469136 h 1862136"/>
                <a:gd name="connsiteX4" fmla="*/ 9144052 w 9153196"/>
                <a:gd name="connsiteY4" fmla="*/ 1487424 h 1862136"/>
                <a:gd name="connsiteX5" fmla="*/ 9153196 w 9153196"/>
                <a:gd name="connsiteY5" fmla="*/ 0 h 1862136"/>
                <a:gd name="connsiteX6" fmla="*/ 52 w 9153196"/>
                <a:gd name="connsiteY6" fmla="*/ 610884 h 18621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2999284 w 9153196"/>
                <a:gd name="connsiteY2" fmla="*/ 441960 h 1252536"/>
                <a:gd name="connsiteX3" fmla="*/ 6281980 w 9153196"/>
                <a:gd name="connsiteY3" fmla="*/ 859536 h 1252536"/>
                <a:gd name="connsiteX4" fmla="*/ 9144052 w 9153196"/>
                <a:gd name="connsiteY4" fmla="*/ 877824 h 1252536"/>
                <a:gd name="connsiteX5" fmla="*/ 9153196 w 9153196"/>
                <a:gd name="connsiteY5" fmla="*/ 0 h 1252536"/>
                <a:gd name="connsiteX6" fmla="*/ 52 w 9153196"/>
                <a:gd name="connsiteY6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010829 w 9153196"/>
                <a:gd name="connsiteY2" fmla="*/ 483524 h 1252536"/>
                <a:gd name="connsiteX3" fmla="*/ 6281980 w 9153196"/>
                <a:gd name="connsiteY3" fmla="*/ 859536 h 1252536"/>
                <a:gd name="connsiteX4" fmla="*/ 9144052 w 9153196"/>
                <a:gd name="connsiteY4" fmla="*/ 877824 h 1252536"/>
                <a:gd name="connsiteX5" fmla="*/ 9153196 w 9153196"/>
                <a:gd name="connsiteY5" fmla="*/ 0 h 1252536"/>
                <a:gd name="connsiteX6" fmla="*/ 52 w 9153196"/>
                <a:gd name="connsiteY6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010829 w 9153196"/>
                <a:gd name="connsiteY2" fmla="*/ 483524 h 1252536"/>
                <a:gd name="connsiteX3" fmla="*/ 6281980 w 9153196"/>
                <a:gd name="connsiteY3" fmla="*/ 859536 h 1252536"/>
                <a:gd name="connsiteX4" fmla="*/ 9144052 w 9153196"/>
                <a:gd name="connsiteY4" fmla="*/ 877824 h 1252536"/>
                <a:gd name="connsiteX5" fmla="*/ 9153196 w 9153196"/>
                <a:gd name="connsiteY5" fmla="*/ 0 h 1252536"/>
                <a:gd name="connsiteX6" fmla="*/ 52 w 9153196"/>
                <a:gd name="connsiteY6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010829 w 9153196"/>
                <a:gd name="connsiteY2" fmla="*/ 483524 h 1252536"/>
                <a:gd name="connsiteX3" fmla="*/ 6281980 w 9153196"/>
                <a:gd name="connsiteY3" fmla="*/ 859536 h 1252536"/>
                <a:gd name="connsiteX4" fmla="*/ 9144052 w 9153196"/>
                <a:gd name="connsiteY4" fmla="*/ 877824 h 1252536"/>
                <a:gd name="connsiteX5" fmla="*/ 9153196 w 9153196"/>
                <a:gd name="connsiteY5" fmla="*/ 0 h 1252536"/>
                <a:gd name="connsiteX6" fmla="*/ 52 w 9153196"/>
                <a:gd name="connsiteY6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620429 w 9153196"/>
                <a:gd name="connsiteY2" fmla="*/ 483524 h 1252536"/>
                <a:gd name="connsiteX3" fmla="*/ 6281980 w 9153196"/>
                <a:gd name="connsiteY3" fmla="*/ 859536 h 1252536"/>
                <a:gd name="connsiteX4" fmla="*/ 9144052 w 9153196"/>
                <a:gd name="connsiteY4" fmla="*/ 877824 h 1252536"/>
                <a:gd name="connsiteX5" fmla="*/ 9153196 w 9153196"/>
                <a:gd name="connsiteY5" fmla="*/ 0 h 1252536"/>
                <a:gd name="connsiteX6" fmla="*/ 52 w 9153196"/>
                <a:gd name="connsiteY6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620429 w 9153196"/>
                <a:gd name="connsiteY2" fmla="*/ 483524 h 1252536"/>
                <a:gd name="connsiteX3" fmla="*/ 6281980 w 9153196"/>
                <a:gd name="connsiteY3" fmla="*/ 859536 h 1252536"/>
                <a:gd name="connsiteX4" fmla="*/ 9144052 w 9153196"/>
                <a:gd name="connsiteY4" fmla="*/ 877824 h 1252536"/>
                <a:gd name="connsiteX5" fmla="*/ 9153196 w 9153196"/>
                <a:gd name="connsiteY5" fmla="*/ 0 h 1252536"/>
                <a:gd name="connsiteX6" fmla="*/ 52 w 9153196"/>
                <a:gd name="connsiteY6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620429 w 9153196"/>
                <a:gd name="connsiteY2" fmla="*/ 483524 h 1252536"/>
                <a:gd name="connsiteX3" fmla="*/ 9144052 w 9153196"/>
                <a:gd name="connsiteY3" fmla="*/ 877824 h 1252536"/>
                <a:gd name="connsiteX4" fmla="*/ 9153196 w 9153196"/>
                <a:gd name="connsiteY4" fmla="*/ 0 h 1252536"/>
                <a:gd name="connsiteX5" fmla="*/ 52 w 9153196"/>
                <a:gd name="connsiteY5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620429 w 9153196"/>
                <a:gd name="connsiteY2" fmla="*/ 483524 h 1252536"/>
                <a:gd name="connsiteX3" fmla="*/ 9144052 w 9153196"/>
                <a:gd name="connsiteY3" fmla="*/ 877824 h 1252536"/>
                <a:gd name="connsiteX4" fmla="*/ 9153196 w 9153196"/>
                <a:gd name="connsiteY4" fmla="*/ 0 h 1252536"/>
                <a:gd name="connsiteX5" fmla="*/ 52 w 9153196"/>
                <a:gd name="connsiteY5" fmla="*/ 1284 h 1252536"/>
                <a:gd name="connsiteX0" fmla="*/ 52 w 9153196"/>
                <a:gd name="connsiteY0" fmla="*/ 1284 h 1279374"/>
                <a:gd name="connsiteX1" fmla="*/ 0 w 9153196"/>
                <a:gd name="connsiteY1" fmla="*/ 1252536 h 1279374"/>
                <a:gd name="connsiteX2" fmla="*/ 3620429 w 9153196"/>
                <a:gd name="connsiteY2" fmla="*/ 483524 h 1279374"/>
                <a:gd name="connsiteX3" fmla="*/ 9144052 w 9153196"/>
                <a:gd name="connsiteY3" fmla="*/ 877824 h 1279374"/>
                <a:gd name="connsiteX4" fmla="*/ 9153196 w 9153196"/>
                <a:gd name="connsiteY4" fmla="*/ 0 h 1279374"/>
                <a:gd name="connsiteX5" fmla="*/ 52 w 9153196"/>
                <a:gd name="connsiteY5" fmla="*/ 1284 h 1279374"/>
                <a:gd name="connsiteX0" fmla="*/ 52 w 9150620"/>
                <a:gd name="connsiteY0" fmla="*/ 1284 h 1279374"/>
                <a:gd name="connsiteX1" fmla="*/ 0 w 9150620"/>
                <a:gd name="connsiteY1" fmla="*/ 1252536 h 1279374"/>
                <a:gd name="connsiteX2" fmla="*/ 3620429 w 9150620"/>
                <a:gd name="connsiteY2" fmla="*/ 483524 h 1279374"/>
                <a:gd name="connsiteX3" fmla="*/ 9144052 w 9150620"/>
                <a:gd name="connsiteY3" fmla="*/ 877824 h 1279374"/>
                <a:gd name="connsiteX4" fmla="*/ 9150620 w 9150620"/>
                <a:gd name="connsiteY4" fmla="*/ 0 h 1279374"/>
                <a:gd name="connsiteX5" fmla="*/ 52 w 9150620"/>
                <a:gd name="connsiteY5" fmla="*/ 1284 h 1279374"/>
                <a:gd name="connsiteX0" fmla="*/ 52 w 9150620"/>
                <a:gd name="connsiteY0" fmla="*/ 1284 h 1279374"/>
                <a:gd name="connsiteX1" fmla="*/ 0 w 9150620"/>
                <a:gd name="connsiteY1" fmla="*/ 1252536 h 1279374"/>
                <a:gd name="connsiteX2" fmla="*/ 3641211 w 9150620"/>
                <a:gd name="connsiteY2" fmla="*/ 459690 h 1279374"/>
                <a:gd name="connsiteX3" fmla="*/ 9144052 w 9150620"/>
                <a:gd name="connsiteY3" fmla="*/ 877824 h 1279374"/>
                <a:gd name="connsiteX4" fmla="*/ 9150620 w 9150620"/>
                <a:gd name="connsiteY4" fmla="*/ 0 h 1279374"/>
                <a:gd name="connsiteX5" fmla="*/ 52 w 9150620"/>
                <a:gd name="connsiteY5" fmla="*/ 1284 h 1279374"/>
                <a:gd name="connsiteX0" fmla="*/ 52 w 9150620"/>
                <a:gd name="connsiteY0" fmla="*/ 1284 h 1279374"/>
                <a:gd name="connsiteX1" fmla="*/ 0 w 9150620"/>
                <a:gd name="connsiteY1" fmla="*/ 1252536 h 1279374"/>
                <a:gd name="connsiteX2" fmla="*/ 3641211 w 9150620"/>
                <a:gd name="connsiteY2" fmla="*/ 459690 h 1279374"/>
                <a:gd name="connsiteX3" fmla="*/ 9144052 w 9150620"/>
                <a:gd name="connsiteY3" fmla="*/ 877824 h 1279374"/>
                <a:gd name="connsiteX4" fmla="*/ 9150620 w 9150620"/>
                <a:gd name="connsiteY4" fmla="*/ 0 h 1279374"/>
                <a:gd name="connsiteX5" fmla="*/ 52 w 9150620"/>
                <a:gd name="connsiteY5" fmla="*/ 1284 h 1279374"/>
                <a:gd name="connsiteX0" fmla="*/ 52 w 9150620"/>
                <a:gd name="connsiteY0" fmla="*/ 1284 h 1279374"/>
                <a:gd name="connsiteX1" fmla="*/ 0 w 9150620"/>
                <a:gd name="connsiteY1" fmla="*/ 1252536 h 1279374"/>
                <a:gd name="connsiteX2" fmla="*/ 3622738 w 9150620"/>
                <a:gd name="connsiteY2" fmla="*/ 425264 h 1279374"/>
                <a:gd name="connsiteX3" fmla="*/ 9144052 w 9150620"/>
                <a:gd name="connsiteY3" fmla="*/ 877824 h 1279374"/>
                <a:gd name="connsiteX4" fmla="*/ 9150620 w 9150620"/>
                <a:gd name="connsiteY4" fmla="*/ 0 h 1279374"/>
                <a:gd name="connsiteX5" fmla="*/ 52 w 9150620"/>
                <a:gd name="connsiteY5" fmla="*/ 1284 h 1279374"/>
                <a:gd name="connsiteX0" fmla="*/ 52 w 9150620"/>
                <a:gd name="connsiteY0" fmla="*/ 1284 h 1279374"/>
                <a:gd name="connsiteX1" fmla="*/ 0 w 9150620"/>
                <a:gd name="connsiteY1" fmla="*/ 1252536 h 1279374"/>
                <a:gd name="connsiteX2" fmla="*/ 3622738 w 9150620"/>
                <a:gd name="connsiteY2" fmla="*/ 425264 h 1279374"/>
                <a:gd name="connsiteX3" fmla="*/ 9144052 w 9150620"/>
                <a:gd name="connsiteY3" fmla="*/ 877824 h 1279374"/>
                <a:gd name="connsiteX4" fmla="*/ 9150620 w 9150620"/>
                <a:gd name="connsiteY4" fmla="*/ 0 h 1279374"/>
                <a:gd name="connsiteX5" fmla="*/ 52 w 9150620"/>
                <a:gd name="connsiteY5" fmla="*/ 1284 h 1279374"/>
                <a:gd name="connsiteX0" fmla="*/ 52 w 9150620"/>
                <a:gd name="connsiteY0" fmla="*/ 1284 h 1279374"/>
                <a:gd name="connsiteX1" fmla="*/ 0 w 9150620"/>
                <a:gd name="connsiteY1" fmla="*/ 1252536 h 1279374"/>
                <a:gd name="connsiteX2" fmla="*/ 3622738 w 9150620"/>
                <a:gd name="connsiteY2" fmla="*/ 425264 h 1279374"/>
                <a:gd name="connsiteX3" fmla="*/ 9144052 w 9150620"/>
                <a:gd name="connsiteY3" fmla="*/ 877824 h 1279374"/>
                <a:gd name="connsiteX4" fmla="*/ 9150620 w 9150620"/>
                <a:gd name="connsiteY4" fmla="*/ 0 h 1279374"/>
                <a:gd name="connsiteX5" fmla="*/ 52 w 9150620"/>
                <a:gd name="connsiteY5" fmla="*/ 1284 h 1279374"/>
                <a:gd name="connsiteX0" fmla="*/ 52 w 9150620"/>
                <a:gd name="connsiteY0" fmla="*/ 1284 h 1252536"/>
                <a:gd name="connsiteX1" fmla="*/ 0 w 9150620"/>
                <a:gd name="connsiteY1" fmla="*/ 1252536 h 1252536"/>
                <a:gd name="connsiteX2" fmla="*/ 3622738 w 9150620"/>
                <a:gd name="connsiteY2" fmla="*/ 425264 h 1252536"/>
                <a:gd name="connsiteX3" fmla="*/ 9144052 w 9150620"/>
                <a:gd name="connsiteY3" fmla="*/ 877824 h 1252536"/>
                <a:gd name="connsiteX4" fmla="*/ 9150620 w 9150620"/>
                <a:gd name="connsiteY4" fmla="*/ 0 h 1252536"/>
                <a:gd name="connsiteX5" fmla="*/ 52 w 9150620"/>
                <a:gd name="connsiteY5" fmla="*/ 1284 h 1252536"/>
                <a:gd name="connsiteX0" fmla="*/ 52 w 9150620"/>
                <a:gd name="connsiteY0" fmla="*/ 1284 h 1252536"/>
                <a:gd name="connsiteX1" fmla="*/ 0 w 9150620"/>
                <a:gd name="connsiteY1" fmla="*/ 1252536 h 1252536"/>
                <a:gd name="connsiteX2" fmla="*/ 3622738 w 9150620"/>
                <a:gd name="connsiteY2" fmla="*/ 425264 h 1252536"/>
                <a:gd name="connsiteX3" fmla="*/ 9144052 w 9150620"/>
                <a:gd name="connsiteY3" fmla="*/ 877824 h 1252536"/>
                <a:gd name="connsiteX4" fmla="*/ 9150620 w 9150620"/>
                <a:gd name="connsiteY4" fmla="*/ 0 h 1252536"/>
                <a:gd name="connsiteX5" fmla="*/ 52 w 9150620"/>
                <a:gd name="connsiteY5" fmla="*/ 1284 h 1252536"/>
                <a:gd name="connsiteX0" fmla="*/ 52 w 9150620"/>
                <a:gd name="connsiteY0" fmla="*/ 1284 h 1340282"/>
                <a:gd name="connsiteX1" fmla="*/ 0 w 9150620"/>
                <a:gd name="connsiteY1" fmla="*/ 1252536 h 1340282"/>
                <a:gd name="connsiteX2" fmla="*/ 3622738 w 9150620"/>
                <a:gd name="connsiteY2" fmla="*/ 425264 h 1340282"/>
                <a:gd name="connsiteX3" fmla="*/ 9144052 w 9150620"/>
                <a:gd name="connsiteY3" fmla="*/ 877824 h 1340282"/>
                <a:gd name="connsiteX4" fmla="*/ 9150620 w 9150620"/>
                <a:gd name="connsiteY4" fmla="*/ 0 h 1340282"/>
                <a:gd name="connsiteX5" fmla="*/ 52 w 9150620"/>
                <a:gd name="connsiteY5" fmla="*/ 1284 h 1340282"/>
                <a:gd name="connsiteX0" fmla="*/ 52 w 9150620"/>
                <a:gd name="connsiteY0" fmla="*/ 1284 h 1470041"/>
                <a:gd name="connsiteX1" fmla="*/ 0 w 9150620"/>
                <a:gd name="connsiteY1" fmla="*/ 1252536 h 1470041"/>
                <a:gd name="connsiteX2" fmla="*/ 3622738 w 9150620"/>
                <a:gd name="connsiteY2" fmla="*/ 425264 h 1470041"/>
                <a:gd name="connsiteX3" fmla="*/ 9144052 w 9150620"/>
                <a:gd name="connsiteY3" fmla="*/ 877824 h 1470041"/>
                <a:gd name="connsiteX4" fmla="*/ 9150620 w 9150620"/>
                <a:gd name="connsiteY4" fmla="*/ 0 h 1470041"/>
                <a:gd name="connsiteX5" fmla="*/ 52 w 9150620"/>
                <a:gd name="connsiteY5" fmla="*/ 1284 h 1470041"/>
                <a:gd name="connsiteX0" fmla="*/ 52 w 9150620"/>
                <a:gd name="connsiteY0" fmla="*/ 1284 h 1470041"/>
                <a:gd name="connsiteX1" fmla="*/ 0 w 9150620"/>
                <a:gd name="connsiteY1" fmla="*/ 1252536 h 1470041"/>
                <a:gd name="connsiteX2" fmla="*/ 3622738 w 9150620"/>
                <a:gd name="connsiteY2" fmla="*/ 425264 h 1470041"/>
                <a:gd name="connsiteX3" fmla="*/ 9144052 w 9150620"/>
                <a:gd name="connsiteY3" fmla="*/ 877824 h 1470041"/>
                <a:gd name="connsiteX4" fmla="*/ 9150620 w 9150620"/>
                <a:gd name="connsiteY4" fmla="*/ 0 h 1470041"/>
                <a:gd name="connsiteX5" fmla="*/ 52 w 9150620"/>
                <a:gd name="connsiteY5" fmla="*/ 1284 h 1470041"/>
                <a:gd name="connsiteX0" fmla="*/ 18502 w 9169070"/>
                <a:gd name="connsiteY0" fmla="*/ 1284 h 1489619"/>
                <a:gd name="connsiteX1" fmla="*/ 0 w 9169070"/>
                <a:gd name="connsiteY1" fmla="*/ 1489619 h 1489619"/>
                <a:gd name="connsiteX2" fmla="*/ 3641188 w 9169070"/>
                <a:gd name="connsiteY2" fmla="*/ 425264 h 1489619"/>
                <a:gd name="connsiteX3" fmla="*/ 9162502 w 9169070"/>
                <a:gd name="connsiteY3" fmla="*/ 877824 h 1489619"/>
                <a:gd name="connsiteX4" fmla="*/ 9169070 w 9169070"/>
                <a:gd name="connsiteY4" fmla="*/ 0 h 1489619"/>
                <a:gd name="connsiteX5" fmla="*/ 18502 w 9169070"/>
                <a:gd name="connsiteY5" fmla="*/ 1284 h 1489619"/>
                <a:gd name="connsiteX0" fmla="*/ 18502 w 9169070"/>
                <a:gd name="connsiteY0" fmla="*/ 1284 h 1654092"/>
                <a:gd name="connsiteX1" fmla="*/ 0 w 9169070"/>
                <a:gd name="connsiteY1" fmla="*/ 1489619 h 1654092"/>
                <a:gd name="connsiteX2" fmla="*/ 3641188 w 9169070"/>
                <a:gd name="connsiteY2" fmla="*/ 425264 h 1654092"/>
                <a:gd name="connsiteX3" fmla="*/ 9137904 w 9169070"/>
                <a:gd name="connsiteY3" fmla="*/ 1061874 h 1654092"/>
                <a:gd name="connsiteX4" fmla="*/ 9169070 w 9169070"/>
                <a:gd name="connsiteY4" fmla="*/ 0 h 1654092"/>
                <a:gd name="connsiteX5" fmla="*/ 18502 w 9169070"/>
                <a:gd name="connsiteY5" fmla="*/ 1284 h 1654092"/>
                <a:gd name="connsiteX0" fmla="*/ 18502 w 9176990"/>
                <a:gd name="connsiteY0" fmla="*/ 1284 h 1654092"/>
                <a:gd name="connsiteX1" fmla="*/ 0 w 9176990"/>
                <a:gd name="connsiteY1" fmla="*/ 1489619 h 1654092"/>
                <a:gd name="connsiteX2" fmla="*/ 3641188 w 9176990"/>
                <a:gd name="connsiteY2" fmla="*/ 425264 h 1654092"/>
                <a:gd name="connsiteX3" fmla="*/ 9174801 w 9176990"/>
                <a:gd name="connsiteY3" fmla="*/ 1061875 h 1654092"/>
                <a:gd name="connsiteX4" fmla="*/ 9169070 w 9176990"/>
                <a:gd name="connsiteY4" fmla="*/ 0 h 1654092"/>
                <a:gd name="connsiteX5" fmla="*/ 18502 w 9176990"/>
                <a:gd name="connsiteY5" fmla="*/ 1284 h 1654092"/>
                <a:gd name="connsiteX0" fmla="*/ 18502 w 9176990"/>
                <a:gd name="connsiteY0" fmla="*/ 1284 h 1654092"/>
                <a:gd name="connsiteX1" fmla="*/ 0 w 9176990"/>
                <a:gd name="connsiteY1" fmla="*/ 1489619 h 1654092"/>
                <a:gd name="connsiteX2" fmla="*/ 3687310 w 9176990"/>
                <a:gd name="connsiteY2" fmla="*/ 649870 h 1654092"/>
                <a:gd name="connsiteX3" fmla="*/ 9174801 w 9176990"/>
                <a:gd name="connsiteY3" fmla="*/ 1061875 h 1654092"/>
                <a:gd name="connsiteX4" fmla="*/ 9169070 w 9176990"/>
                <a:gd name="connsiteY4" fmla="*/ 0 h 1654092"/>
                <a:gd name="connsiteX5" fmla="*/ 18502 w 9176990"/>
                <a:gd name="connsiteY5" fmla="*/ 1284 h 1654092"/>
                <a:gd name="connsiteX0" fmla="*/ 18502 w 9176990"/>
                <a:gd name="connsiteY0" fmla="*/ 1284 h 1654092"/>
                <a:gd name="connsiteX1" fmla="*/ 0 w 9176990"/>
                <a:gd name="connsiteY1" fmla="*/ 1489619 h 1654092"/>
                <a:gd name="connsiteX2" fmla="*/ 3200119 w 9176990"/>
                <a:gd name="connsiteY2" fmla="*/ 555828 h 1654092"/>
                <a:gd name="connsiteX3" fmla="*/ 9174801 w 9176990"/>
                <a:gd name="connsiteY3" fmla="*/ 1061875 h 1654092"/>
                <a:gd name="connsiteX4" fmla="*/ 9169070 w 9176990"/>
                <a:gd name="connsiteY4" fmla="*/ 0 h 1654092"/>
                <a:gd name="connsiteX5" fmla="*/ 18502 w 9176990"/>
                <a:gd name="connsiteY5" fmla="*/ 1284 h 1654092"/>
                <a:gd name="connsiteX0" fmla="*/ 18502 w 9176990"/>
                <a:gd name="connsiteY0" fmla="*/ 1284 h 1654092"/>
                <a:gd name="connsiteX1" fmla="*/ 0 w 9176990"/>
                <a:gd name="connsiteY1" fmla="*/ 1489619 h 1654092"/>
                <a:gd name="connsiteX2" fmla="*/ 3209344 w 9176990"/>
                <a:gd name="connsiteY2" fmla="*/ 515274 h 1654092"/>
                <a:gd name="connsiteX3" fmla="*/ 9174801 w 9176990"/>
                <a:gd name="connsiteY3" fmla="*/ 1061875 h 1654092"/>
                <a:gd name="connsiteX4" fmla="*/ 9169070 w 9176990"/>
                <a:gd name="connsiteY4" fmla="*/ 0 h 1654092"/>
                <a:gd name="connsiteX5" fmla="*/ 18502 w 9176990"/>
                <a:gd name="connsiteY5" fmla="*/ 1284 h 1654092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795308 w 9176990"/>
                <a:gd name="connsiteY3" fmla="*/ 1145702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734404 w 9176990"/>
                <a:gd name="connsiteY3" fmla="*/ 1030952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734404 w 9176990"/>
                <a:gd name="connsiteY3" fmla="*/ 1030952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734404 w 9176990"/>
                <a:gd name="connsiteY3" fmla="*/ 1030952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734404 w 9176990"/>
                <a:gd name="connsiteY3" fmla="*/ 1030952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734404 w 9176990"/>
                <a:gd name="connsiteY3" fmla="*/ 981040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734404 w 9176990"/>
                <a:gd name="connsiteY3" fmla="*/ 981040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734404 w 9176990"/>
                <a:gd name="connsiteY3" fmla="*/ 981040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734404 w 9176990"/>
                <a:gd name="connsiteY3" fmla="*/ 981040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267623 w 9176990"/>
                <a:gd name="connsiteY3" fmla="*/ 866290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267623 w 9176990"/>
                <a:gd name="connsiteY3" fmla="*/ 866290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307596 w 9176990"/>
                <a:gd name="connsiteY3" fmla="*/ 941158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307596 w 9176990"/>
                <a:gd name="connsiteY3" fmla="*/ 941158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76990" h="1489619">
                  <a:moveTo>
                    <a:pt x="18502" y="1284"/>
                  </a:moveTo>
                  <a:cubicBezTo>
                    <a:pt x="18485" y="491948"/>
                    <a:pt x="17" y="998955"/>
                    <a:pt x="0" y="1489619"/>
                  </a:cubicBezTo>
                  <a:cubicBezTo>
                    <a:pt x="304800" y="1334171"/>
                    <a:pt x="2076793" y="572593"/>
                    <a:pt x="3209344" y="515274"/>
                  </a:cubicBezTo>
                  <a:cubicBezTo>
                    <a:pt x="4341895" y="457955"/>
                    <a:pt x="5743827" y="772070"/>
                    <a:pt x="6307596" y="941158"/>
                  </a:cubicBezTo>
                  <a:cubicBezTo>
                    <a:pt x="6871365" y="1110246"/>
                    <a:pt x="8191884" y="1377605"/>
                    <a:pt x="9174801" y="1061875"/>
                  </a:cubicBezTo>
                  <a:cubicBezTo>
                    <a:pt x="9176990" y="769267"/>
                    <a:pt x="9166881" y="292608"/>
                    <a:pt x="9169070" y="0"/>
                  </a:cubicBezTo>
                  <a:lnTo>
                    <a:pt x="18502" y="1284"/>
                  </a:lnTo>
                  <a:close/>
                </a:path>
              </a:pathLst>
            </a:custGeom>
            <a:solidFill>
              <a:schemeClr val="accent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0" name="Freeform 9"/>
            <p:cNvSpPr/>
            <p:nvPr userDrawn="1"/>
          </p:nvSpPr>
          <p:spPr bwMode="invGray">
            <a:xfrm>
              <a:off x="1533" y="-1967"/>
              <a:ext cx="9149091" cy="1266391"/>
            </a:xfrm>
            <a:custGeom>
              <a:avLst/>
              <a:gdLst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630680"/>
                <a:gd name="connsiteX1" fmla="*/ 18288 w 9153144"/>
                <a:gd name="connsiteY1" fmla="*/ 1472184 h 1630680"/>
                <a:gd name="connsiteX2" fmla="*/ 2980944 w 9153144"/>
                <a:gd name="connsiteY2" fmla="*/ 960120 h 1630680"/>
                <a:gd name="connsiteX3" fmla="*/ 7114032 w 9153144"/>
                <a:gd name="connsiteY3" fmla="*/ 1353312 h 1630680"/>
                <a:gd name="connsiteX4" fmla="*/ 9144000 w 9153144"/>
                <a:gd name="connsiteY4" fmla="*/ 1106424 h 1630680"/>
                <a:gd name="connsiteX5" fmla="*/ 9153144 w 9153144"/>
                <a:gd name="connsiteY5" fmla="*/ 0 h 1630680"/>
                <a:gd name="connsiteX6" fmla="*/ 0 w 9153144"/>
                <a:gd name="connsiteY6" fmla="*/ 9144 h 1630680"/>
                <a:gd name="connsiteX0" fmla="*/ 0 w 9153144"/>
                <a:gd name="connsiteY0" fmla="*/ 9144 h 1630680"/>
                <a:gd name="connsiteX1" fmla="*/ 18288 w 9153144"/>
                <a:gd name="connsiteY1" fmla="*/ 1472184 h 1630680"/>
                <a:gd name="connsiteX2" fmla="*/ 2980944 w 9153144"/>
                <a:gd name="connsiteY2" fmla="*/ 960120 h 1630680"/>
                <a:gd name="connsiteX3" fmla="*/ 7114032 w 9153144"/>
                <a:gd name="connsiteY3" fmla="*/ 1353312 h 1630680"/>
                <a:gd name="connsiteX4" fmla="*/ 9144000 w 9153144"/>
                <a:gd name="connsiteY4" fmla="*/ 1106424 h 1630680"/>
                <a:gd name="connsiteX5" fmla="*/ 9153144 w 9153144"/>
                <a:gd name="connsiteY5" fmla="*/ 0 h 1630680"/>
                <a:gd name="connsiteX6" fmla="*/ 0 w 9153144"/>
                <a:gd name="connsiteY6" fmla="*/ 9144 h 1630680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3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9128 w 9153144"/>
                <a:gd name="connsiteY3" fmla="*/ 1316736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9128 w 9153144"/>
                <a:gd name="connsiteY3" fmla="*/ 1316736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9128 w 9153144"/>
                <a:gd name="connsiteY3" fmla="*/ 1316736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52 w 9153196"/>
                <a:gd name="connsiteY0" fmla="*/ 9144 h 1481136"/>
                <a:gd name="connsiteX1" fmla="*/ 0 w 9153196"/>
                <a:gd name="connsiteY1" fmla="*/ 1481136 h 1481136"/>
                <a:gd name="connsiteX2" fmla="*/ 2980996 w 9153196"/>
                <a:gd name="connsiteY2" fmla="*/ 960120 h 1481136"/>
                <a:gd name="connsiteX3" fmla="*/ 6739180 w 9153196"/>
                <a:gd name="connsiteY3" fmla="*/ 1316736 h 1481136"/>
                <a:gd name="connsiteX4" fmla="*/ 9144052 w 9153196"/>
                <a:gd name="connsiteY4" fmla="*/ 1106424 h 1481136"/>
                <a:gd name="connsiteX5" fmla="*/ 9153196 w 9153196"/>
                <a:gd name="connsiteY5" fmla="*/ 0 h 1481136"/>
                <a:gd name="connsiteX6" fmla="*/ 52 w 9153196"/>
                <a:gd name="connsiteY6" fmla="*/ 9144 h 1481136"/>
                <a:gd name="connsiteX0" fmla="*/ 52 w 9153196"/>
                <a:gd name="connsiteY0" fmla="*/ 1284 h 1481136"/>
                <a:gd name="connsiteX1" fmla="*/ 0 w 9153196"/>
                <a:gd name="connsiteY1" fmla="*/ 1481136 h 1481136"/>
                <a:gd name="connsiteX2" fmla="*/ 2980996 w 9153196"/>
                <a:gd name="connsiteY2" fmla="*/ 960120 h 1481136"/>
                <a:gd name="connsiteX3" fmla="*/ 6739180 w 9153196"/>
                <a:gd name="connsiteY3" fmla="*/ 1316736 h 1481136"/>
                <a:gd name="connsiteX4" fmla="*/ 9144052 w 9153196"/>
                <a:gd name="connsiteY4" fmla="*/ 1106424 h 1481136"/>
                <a:gd name="connsiteX5" fmla="*/ 9153196 w 9153196"/>
                <a:gd name="connsiteY5" fmla="*/ 0 h 1481136"/>
                <a:gd name="connsiteX6" fmla="*/ 52 w 9153196"/>
                <a:gd name="connsiteY6" fmla="*/ 1284 h 1481136"/>
                <a:gd name="connsiteX0" fmla="*/ 52 w 9153196"/>
                <a:gd name="connsiteY0" fmla="*/ 763284 h 1481136"/>
                <a:gd name="connsiteX1" fmla="*/ 0 w 9153196"/>
                <a:gd name="connsiteY1" fmla="*/ 1481136 h 1481136"/>
                <a:gd name="connsiteX2" fmla="*/ 2980996 w 9153196"/>
                <a:gd name="connsiteY2" fmla="*/ 960120 h 1481136"/>
                <a:gd name="connsiteX3" fmla="*/ 6739180 w 9153196"/>
                <a:gd name="connsiteY3" fmla="*/ 1316736 h 1481136"/>
                <a:gd name="connsiteX4" fmla="*/ 9144052 w 9153196"/>
                <a:gd name="connsiteY4" fmla="*/ 1106424 h 1481136"/>
                <a:gd name="connsiteX5" fmla="*/ 9153196 w 9153196"/>
                <a:gd name="connsiteY5" fmla="*/ 0 h 1481136"/>
                <a:gd name="connsiteX6" fmla="*/ 52 w 9153196"/>
                <a:gd name="connsiteY6" fmla="*/ 763284 h 1481136"/>
                <a:gd name="connsiteX0" fmla="*/ 52 w 9153196"/>
                <a:gd name="connsiteY0" fmla="*/ 1284 h 719136"/>
                <a:gd name="connsiteX1" fmla="*/ 0 w 9153196"/>
                <a:gd name="connsiteY1" fmla="*/ 719136 h 719136"/>
                <a:gd name="connsiteX2" fmla="*/ 2980996 w 9153196"/>
                <a:gd name="connsiteY2" fmla="*/ 198120 h 719136"/>
                <a:gd name="connsiteX3" fmla="*/ 6739180 w 9153196"/>
                <a:gd name="connsiteY3" fmla="*/ 554736 h 719136"/>
                <a:gd name="connsiteX4" fmla="*/ 9144052 w 9153196"/>
                <a:gd name="connsiteY4" fmla="*/ 344424 h 719136"/>
                <a:gd name="connsiteX5" fmla="*/ 9153196 w 9153196"/>
                <a:gd name="connsiteY5" fmla="*/ 0 h 719136"/>
                <a:gd name="connsiteX6" fmla="*/ 52 w 9153196"/>
                <a:gd name="connsiteY6" fmla="*/ 1284 h 719136"/>
                <a:gd name="connsiteX0" fmla="*/ 17 w 9162305"/>
                <a:gd name="connsiteY0" fmla="*/ 0 h 775764"/>
                <a:gd name="connsiteX1" fmla="*/ 9109 w 9162305"/>
                <a:gd name="connsiteY1" fmla="*/ 775764 h 775764"/>
                <a:gd name="connsiteX2" fmla="*/ 2990105 w 9162305"/>
                <a:gd name="connsiteY2" fmla="*/ 254748 h 775764"/>
                <a:gd name="connsiteX3" fmla="*/ 6748289 w 9162305"/>
                <a:gd name="connsiteY3" fmla="*/ 611364 h 775764"/>
                <a:gd name="connsiteX4" fmla="*/ 9153161 w 9162305"/>
                <a:gd name="connsiteY4" fmla="*/ 401052 h 775764"/>
                <a:gd name="connsiteX5" fmla="*/ 9162305 w 9162305"/>
                <a:gd name="connsiteY5" fmla="*/ 56628 h 775764"/>
                <a:gd name="connsiteX6" fmla="*/ 17 w 9162305"/>
                <a:gd name="connsiteY6" fmla="*/ 0 h 775764"/>
                <a:gd name="connsiteX0" fmla="*/ 17 w 9162305"/>
                <a:gd name="connsiteY0" fmla="*/ 0 h 821484"/>
                <a:gd name="connsiteX1" fmla="*/ 9109 w 9162305"/>
                <a:gd name="connsiteY1" fmla="*/ 821484 h 821484"/>
                <a:gd name="connsiteX2" fmla="*/ 2990105 w 9162305"/>
                <a:gd name="connsiteY2" fmla="*/ 300468 h 821484"/>
                <a:gd name="connsiteX3" fmla="*/ 6748289 w 9162305"/>
                <a:gd name="connsiteY3" fmla="*/ 657084 h 821484"/>
                <a:gd name="connsiteX4" fmla="*/ 9153161 w 9162305"/>
                <a:gd name="connsiteY4" fmla="*/ 446772 h 821484"/>
                <a:gd name="connsiteX5" fmla="*/ 9162305 w 9162305"/>
                <a:gd name="connsiteY5" fmla="*/ 102348 h 821484"/>
                <a:gd name="connsiteX6" fmla="*/ 17 w 9162305"/>
                <a:gd name="connsiteY6" fmla="*/ 0 h 821484"/>
                <a:gd name="connsiteX0" fmla="*/ 17 w 9162305"/>
                <a:gd name="connsiteY0" fmla="*/ 0 h 848916"/>
                <a:gd name="connsiteX1" fmla="*/ 9109 w 9162305"/>
                <a:gd name="connsiteY1" fmla="*/ 848916 h 848916"/>
                <a:gd name="connsiteX2" fmla="*/ 2990105 w 9162305"/>
                <a:gd name="connsiteY2" fmla="*/ 327900 h 848916"/>
                <a:gd name="connsiteX3" fmla="*/ 6748289 w 9162305"/>
                <a:gd name="connsiteY3" fmla="*/ 684516 h 848916"/>
                <a:gd name="connsiteX4" fmla="*/ 9153161 w 9162305"/>
                <a:gd name="connsiteY4" fmla="*/ 474204 h 848916"/>
                <a:gd name="connsiteX5" fmla="*/ 9162305 w 9162305"/>
                <a:gd name="connsiteY5" fmla="*/ 129780 h 848916"/>
                <a:gd name="connsiteX6" fmla="*/ 17 w 9162305"/>
                <a:gd name="connsiteY6" fmla="*/ 0 h 848916"/>
                <a:gd name="connsiteX0" fmla="*/ 17 w 9171449"/>
                <a:gd name="connsiteY0" fmla="*/ 0 h 864156"/>
                <a:gd name="connsiteX1" fmla="*/ 18253 w 9171449"/>
                <a:gd name="connsiteY1" fmla="*/ 864156 h 864156"/>
                <a:gd name="connsiteX2" fmla="*/ 2999249 w 9171449"/>
                <a:gd name="connsiteY2" fmla="*/ 343140 h 864156"/>
                <a:gd name="connsiteX3" fmla="*/ 6757433 w 9171449"/>
                <a:gd name="connsiteY3" fmla="*/ 699756 h 864156"/>
                <a:gd name="connsiteX4" fmla="*/ 9162305 w 9171449"/>
                <a:gd name="connsiteY4" fmla="*/ 489444 h 864156"/>
                <a:gd name="connsiteX5" fmla="*/ 9171449 w 9171449"/>
                <a:gd name="connsiteY5" fmla="*/ 145020 h 864156"/>
                <a:gd name="connsiteX6" fmla="*/ 17 w 9171449"/>
                <a:gd name="connsiteY6" fmla="*/ 0 h 864156"/>
                <a:gd name="connsiteX0" fmla="*/ 17 w 9189737"/>
                <a:gd name="connsiteY0" fmla="*/ 0 h 952548"/>
                <a:gd name="connsiteX1" fmla="*/ 36541 w 9189737"/>
                <a:gd name="connsiteY1" fmla="*/ 952548 h 952548"/>
                <a:gd name="connsiteX2" fmla="*/ 3017537 w 9189737"/>
                <a:gd name="connsiteY2" fmla="*/ 431532 h 952548"/>
                <a:gd name="connsiteX3" fmla="*/ 6775721 w 9189737"/>
                <a:gd name="connsiteY3" fmla="*/ 788148 h 952548"/>
                <a:gd name="connsiteX4" fmla="*/ 9180593 w 9189737"/>
                <a:gd name="connsiteY4" fmla="*/ 577836 h 952548"/>
                <a:gd name="connsiteX5" fmla="*/ 9189737 w 9189737"/>
                <a:gd name="connsiteY5" fmla="*/ 233412 h 952548"/>
                <a:gd name="connsiteX6" fmla="*/ 17 w 9189737"/>
                <a:gd name="connsiteY6" fmla="*/ 0 h 952548"/>
                <a:gd name="connsiteX0" fmla="*/ 17 w 9171449"/>
                <a:gd name="connsiteY0" fmla="*/ 0 h 909876"/>
                <a:gd name="connsiteX1" fmla="*/ 18253 w 9171449"/>
                <a:gd name="connsiteY1" fmla="*/ 909876 h 909876"/>
                <a:gd name="connsiteX2" fmla="*/ 2999249 w 9171449"/>
                <a:gd name="connsiteY2" fmla="*/ 388860 h 909876"/>
                <a:gd name="connsiteX3" fmla="*/ 6757433 w 9171449"/>
                <a:gd name="connsiteY3" fmla="*/ 745476 h 909876"/>
                <a:gd name="connsiteX4" fmla="*/ 9162305 w 9171449"/>
                <a:gd name="connsiteY4" fmla="*/ 535164 h 909876"/>
                <a:gd name="connsiteX5" fmla="*/ 9171449 w 9171449"/>
                <a:gd name="connsiteY5" fmla="*/ 190740 h 909876"/>
                <a:gd name="connsiteX6" fmla="*/ 17 w 9171449"/>
                <a:gd name="connsiteY6" fmla="*/ 0 h 909876"/>
                <a:gd name="connsiteX0" fmla="*/ 17 w 9180593"/>
                <a:gd name="connsiteY0" fmla="*/ 13476 h 923352"/>
                <a:gd name="connsiteX1" fmla="*/ 18253 w 9180593"/>
                <a:gd name="connsiteY1" fmla="*/ 923352 h 923352"/>
                <a:gd name="connsiteX2" fmla="*/ 2999249 w 9180593"/>
                <a:gd name="connsiteY2" fmla="*/ 402336 h 923352"/>
                <a:gd name="connsiteX3" fmla="*/ 6757433 w 9180593"/>
                <a:gd name="connsiteY3" fmla="*/ 758952 h 923352"/>
                <a:gd name="connsiteX4" fmla="*/ 9162305 w 9180593"/>
                <a:gd name="connsiteY4" fmla="*/ 548640 h 923352"/>
                <a:gd name="connsiteX5" fmla="*/ 9180593 w 9180593"/>
                <a:gd name="connsiteY5" fmla="*/ 0 h 923352"/>
                <a:gd name="connsiteX6" fmla="*/ 17 w 9180593"/>
                <a:gd name="connsiteY6" fmla="*/ 13476 h 923352"/>
                <a:gd name="connsiteX0" fmla="*/ 17 w 9189737"/>
                <a:gd name="connsiteY0" fmla="*/ 0 h 909876"/>
                <a:gd name="connsiteX1" fmla="*/ 18253 w 9189737"/>
                <a:gd name="connsiteY1" fmla="*/ 909876 h 909876"/>
                <a:gd name="connsiteX2" fmla="*/ 2999249 w 9189737"/>
                <a:gd name="connsiteY2" fmla="*/ 388860 h 909876"/>
                <a:gd name="connsiteX3" fmla="*/ 6757433 w 9189737"/>
                <a:gd name="connsiteY3" fmla="*/ 745476 h 909876"/>
                <a:gd name="connsiteX4" fmla="*/ 9162305 w 9189737"/>
                <a:gd name="connsiteY4" fmla="*/ 535164 h 909876"/>
                <a:gd name="connsiteX5" fmla="*/ 9189737 w 9189737"/>
                <a:gd name="connsiteY5" fmla="*/ 10908 h 909876"/>
                <a:gd name="connsiteX6" fmla="*/ 17 w 9189737"/>
                <a:gd name="connsiteY6" fmla="*/ 0 h 909876"/>
                <a:gd name="connsiteX0" fmla="*/ 0 w 9189720"/>
                <a:gd name="connsiteY0" fmla="*/ 0 h 909876"/>
                <a:gd name="connsiteX1" fmla="*/ 18236 w 9189720"/>
                <a:gd name="connsiteY1" fmla="*/ 909876 h 909876"/>
                <a:gd name="connsiteX2" fmla="*/ 2999232 w 9189720"/>
                <a:gd name="connsiteY2" fmla="*/ 388860 h 909876"/>
                <a:gd name="connsiteX3" fmla="*/ 6757416 w 9189720"/>
                <a:gd name="connsiteY3" fmla="*/ 745476 h 909876"/>
                <a:gd name="connsiteX4" fmla="*/ 9162288 w 9189720"/>
                <a:gd name="connsiteY4" fmla="*/ 535164 h 909876"/>
                <a:gd name="connsiteX5" fmla="*/ 9189720 w 9189720"/>
                <a:gd name="connsiteY5" fmla="*/ 10908 h 909876"/>
                <a:gd name="connsiteX6" fmla="*/ 0 w 9189720"/>
                <a:gd name="connsiteY6" fmla="*/ 0 h 909876"/>
                <a:gd name="connsiteX0" fmla="*/ 0 w 9162288"/>
                <a:gd name="connsiteY0" fmla="*/ 1971 h 911847"/>
                <a:gd name="connsiteX1" fmla="*/ 18236 w 9162288"/>
                <a:gd name="connsiteY1" fmla="*/ 911847 h 911847"/>
                <a:gd name="connsiteX2" fmla="*/ 2999232 w 9162288"/>
                <a:gd name="connsiteY2" fmla="*/ 390831 h 911847"/>
                <a:gd name="connsiteX3" fmla="*/ 6757416 w 9162288"/>
                <a:gd name="connsiteY3" fmla="*/ 747447 h 911847"/>
                <a:gd name="connsiteX4" fmla="*/ 9162288 w 9162288"/>
                <a:gd name="connsiteY4" fmla="*/ 537135 h 911847"/>
                <a:gd name="connsiteX5" fmla="*/ 9161386 w 9162288"/>
                <a:gd name="connsiteY5" fmla="*/ 0 h 911847"/>
                <a:gd name="connsiteX6" fmla="*/ 0 w 9162288"/>
                <a:gd name="connsiteY6" fmla="*/ 1971 h 911847"/>
                <a:gd name="connsiteX0" fmla="*/ 20401 w 9144052"/>
                <a:gd name="connsiteY0" fmla="*/ 32880 h 911847"/>
                <a:gd name="connsiteX1" fmla="*/ 0 w 9144052"/>
                <a:gd name="connsiteY1" fmla="*/ 911847 h 911847"/>
                <a:gd name="connsiteX2" fmla="*/ 2980996 w 9144052"/>
                <a:gd name="connsiteY2" fmla="*/ 390831 h 911847"/>
                <a:gd name="connsiteX3" fmla="*/ 6739180 w 9144052"/>
                <a:gd name="connsiteY3" fmla="*/ 747447 h 911847"/>
                <a:gd name="connsiteX4" fmla="*/ 9144052 w 9144052"/>
                <a:gd name="connsiteY4" fmla="*/ 537135 h 911847"/>
                <a:gd name="connsiteX5" fmla="*/ 9143150 w 9144052"/>
                <a:gd name="connsiteY5" fmla="*/ 0 h 911847"/>
                <a:gd name="connsiteX6" fmla="*/ 20401 w 9144052"/>
                <a:gd name="connsiteY6" fmla="*/ 32880 h 911847"/>
                <a:gd name="connsiteX0" fmla="*/ 2371 w 9144052"/>
                <a:gd name="connsiteY0" fmla="*/ 1971 h 911847"/>
                <a:gd name="connsiteX1" fmla="*/ 0 w 9144052"/>
                <a:gd name="connsiteY1" fmla="*/ 911847 h 911847"/>
                <a:gd name="connsiteX2" fmla="*/ 2980996 w 9144052"/>
                <a:gd name="connsiteY2" fmla="*/ 390831 h 911847"/>
                <a:gd name="connsiteX3" fmla="*/ 6739180 w 9144052"/>
                <a:gd name="connsiteY3" fmla="*/ 747447 h 911847"/>
                <a:gd name="connsiteX4" fmla="*/ 9144052 w 9144052"/>
                <a:gd name="connsiteY4" fmla="*/ 537135 h 911847"/>
                <a:gd name="connsiteX5" fmla="*/ 9143150 w 9144052"/>
                <a:gd name="connsiteY5" fmla="*/ 0 h 911847"/>
                <a:gd name="connsiteX6" fmla="*/ 2371 w 9144052"/>
                <a:gd name="connsiteY6" fmla="*/ 1971 h 911847"/>
                <a:gd name="connsiteX0" fmla="*/ 2371 w 9144052"/>
                <a:gd name="connsiteY0" fmla="*/ 1971 h 911847"/>
                <a:gd name="connsiteX1" fmla="*/ 0 w 9144052"/>
                <a:gd name="connsiteY1" fmla="*/ 911847 h 911847"/>
                <a:gd name="connsiteX2" fmla="*/ 2980996 w 9144052"/>
                <a:gd name="connsiteY2" fmla="*/ 390831 h 911847"/>
                <a:gd name="connsiteX3" fmla="*/ 6739180 w 9144052"/>
                <a:gd name="connsiteY3" fmla="*/ 747447 h 911847"/>
                <a:gd name="connsiteX4" fmla="*/ 9144052 w 9144052"/>
                <a:gd name="connsiteY4" fmla="*/ 537135 h 911847"/>
                <a:gd name="connsiteX5" fmla="*/ 9143150 w 9144052"/>
                <a:gd name="connsiteY5" fmla="*/ 0 h 911847"/>
                <a:gd name="connsiteX6" fmla="*/ 2371 w 9144052"/>
                <a:gd name="connsiteY6" fmla="*/ 1971 h 911847"/>
                <a:gd name="connsiteX0" fmla="*/ 2371 w 9144052"/>
                <a:gd name="connsiteY0" fmla="*/ 1971 h 911847"/>
                <a:gd name="connsiteX1" fmla="*/ 0 w 9144052"/>
                <a:gd name="connsiteY1" fmla="*/ 911847 h 911847"/>
                <a:gd name="connsiteX2" fmla="*/ 2980996 w 9144052"/>
                <a:gd name="connsiteY2" fmla="*/ 390831 h 911847"/>
                <a:gd name="connsiteX3" fmla="*/ 9144052 w 9144052"/>
                <a:gd name="connsiteY3" fmla="*/ 537135 h 911847"/>
                <a:gd name="connsiteX4" fmla="*/ 9143150 w 9144052"/>
                <a:gd name="connsiteY4" fmla="*/ 0 h 911847"/>
                <a:gd name="connsiteX5" fmla="*/ 2371 w 9144052"/>
                <a:gd name="connsiteY5" fmla="*/ 1971 h 911847"/>
                <a:gd name="connsiteX0" fmla="*/ 2371 w 9144052"/>
                <a:gd name="connsiteY0" fmla="*/ 1971 h 911847"/>
                <a:gd name="connsiteX1" fmla="*/ 0 w 9144052"/>
                <a:gd name="connsiteY1" fmla="*/ 911847 h 911847"/>
                <a:gd name="connsiteX2" fmla="*/ 3361996 w 9144052"/>
                <a:gd name="connsiteY2" fmla="*/ 390831 h 911847"/>
                <a:gd name="connsiteX3" fmla="*/ 9144052 w 9144052"/>
                <a:gd name="connsiteY3" fmla="*/ 537135 h 911847"/>
                <a:gd name="connsiteX4" fmla="*/ 9143150 w 9144052"/>
                <a:gd name="connsiteY4" fmla="*/ 0 h 911847"/>
                <a:gd name="connsiteX5" fmla="*/ 2371 w 9144052"/>
                <a:gd name="connsiteY5" fmla="*/ 1971 h 911847"/>
                <a:gd name="connsiteX0" fmla="*/ 2371 w 9144052"/>
                <a:gd name="connsiteY0" fmla="*/ 1971 h 1193400"/>
                <a:gd name="connsiteX1" fmla="*/ 0 w 9144052"/>
                <a:gd name="connsiteY1" fmla="*/ 911847 h 1193400"/>
                <a:gd name="connsiteX2" fmla="*/ 3361996 w 9144052"/>
                <a:gd name="connsiteY2" fmla="*/ 390831 h 1193400"/>
                <a:gd name="connsiteX3" fmla="*/ 9144052 w 9144052"/>
                <a:gd name="connsiteY3" fmla="*/ 537135 h 1193400"/>
                <a:gd name="connsiteX4" fmla="*/ 9143150 w 9144052"/>
                <a:gd name="connsiteY4" fmla="*/ 0 h 1193400"/>
                <a:gd name="connsiteX5" fmla="*/ 2371 w 9144052"/>
                <a:gd name="connsiteY5" fmla="*/ 1971 h 1193400"/>
                <a:gd name="connsiteX0" fmla="*/ 2371 w 9144052"/>
                <a:gd name="connsiteY0" fmla="*/ 1971 h 1125725"/>
                <a:gd name="connsiteX1" fmla="*/ 0 w 9144052"/>
                <a:gd name="connsiteY1" fmla="*/ 911847 h 1125725"/>
                <a:gd name="connsiteX2" fmla="*/ 3361996 w 9144052"/>
                <a:gd name="connsiteY2" fmla="*/ 390831 h 1125725"/>
                <a:gd name="connsiteX3" fmla="*/ 9144052 w 9144052"/>
                <a:gd name="connsiteY3" fmla="*/ 537135 h 1125725"/>
                <a:gd name="connsiteX4" fmla="*/ 9143150 w 9144052"/>
                <a:gd name="connsiteY4" fmla="*/ 0 h 1125725"/>
                <a:gd name="connsiteX5" fmla="*/ 2371 w 9144052"/>
                <a:gd name="connsiteY5" fmla="*/ 1971 h 1125725"/>
                <a:gd name="connsiteX0" fmla="*/ 2371 w 9144052"/>
                <a:gd name="connsiteY0" fmla="*/ 1971 h 1244834"/>
                <a:gd name="connsiteX1" fmla="*/ 0 w 9144052"/>
                <a:gd name="connsiteY1" fmla="*/ 911847 h 1244834"/>
                <a:gd name="connsiteX2" fmla="*/ 3361996 w 9144052"/>
                <a:gd name="connsiteY2" fmla="*/ 390831 h 1244834"/>
                <a:gd name="connsiteX3" fmla="*/ 9144052 w 9144052"/>
                <a:gd name="connsiteY3" fmla="*/ 537135 h 1244834"/>
                <a:gd name="connsiteX4" fmla="*/ 9143150 w 9144052"/>
                <a:gd name="connsiteY4" fmla="*/ 0 h 1244834"/>
                <a:gd name="connsiteX5" fmla="*/ 2371 w 9144052"/>
                <a:gd name="connsiteY5" fmla="*/ 1971 h 1244834"/>
                <a:gd name="connsiteX0" fmla="*/ 2371 w 9144052"/>
                <a:gd name="connsiteY0" fmla="*/ 1971 h 1244834"/>
                <a:gd name="connsiteX1" fmla="*/ 0 w 9144052"/>
                <a:gd name="connsiteY1" fmla="*/ 863120 h 1244834"/>
                <a:gd name="connsiteX2" fmla="*/ 3361996 w 9144052"/>
                <a:gd name="connsiteY2" fmla="*/ 390831 h 1244834"/>
                <a:gd name="connsiteX3" fmla="*/ 9144052 w 9144052"/>
                <a:gd name="connsiteY3" fmla="*/ 537135 h 1244834"/>
                <a:gd name="connsiteX4" fmla="*/ 9143150 w 9144052"/>
                <a:gd name="connsiteY4" fmla="*/ 0 h 1244834"/>
                <a:gd name="connsiteX5" fmla="*/ 2371 w 9144052"/>
                <a:gd name="connsiteY5" fmla="*/ 1971 h 1244834"/>
                <a:gd name="connsiteX0" fmla="*/ 2371 w 9144052"/>
                <a:gd name="connsiteY0" fmla="*/ 1971 h 1244834"/>
                <a:gd name="connsiteX1" fmla="*/ 0 w 9144052"/>
                <a:gd name="connsiteY1" fmla="*/ 749425 h 1244834"/>
                <a:gd name="connsiteX2" fmla="*/ 3361996 w 9144052"/>
                <a:gd name="connsiteY2" fmla="*/ 390831 h 1244834"/>
                <a:gd name="connsiteX3" fmla="*/ 9144052 w 9144052"/>
                <a:gd name="connsiteY3" fmla="*/ 537135 h 1244834"/>
                <a:gd name="connsiteX4" fmla="*/ 9143150 w 9144052"/>
                <a:gd name="connsiteY4" fmla="*/ 0 h 1244834"/>
                <a:gd name="connsiteX5" fmla="*/ 2371 w 9144052"/>
                <a:gd name="connsiteY5" fmla="*/ 1971 h 1244834"/>
                <a:gd name="connsiteX0" fmla="*/ 2371 w 9144052"/>
                <a:gd name="connsiteY0" fmla="*/ 1971 h 1244834"/>
                <a:gd name="connsiteX1" fmla="*/ 0 w 9144052"/>
                <a:gd name="connsiteY1" fmla="*/ 749425 h 1244834"/>
                <a:gd name="connsiteX2" fmla="*/ 3343523 w 9144052"/>
                <a:gd name="connsiteY2" fmla="*/ 315034 h 1244834"/>
                <a:gd name="connsiteX3" fmla="*/ 9144052 w 9144052"/>
                <a:gd name="connsiteY3" fmla="*/ 537135 h 1244834"/>
                <a:gd name="connsiteX4" fmla="*/ 9143150 w 9144052"/>
                <a:gd name="connsiteY4" fmla="*/ 0 h 1244834"/>
                <a:gd name="connsiteX5" fmla="*/ 2371 w 9144052"/>
                <a:gd name="connsiteY5" fmla="*/ 1971 h 1244834"/>
                <a:gd name="connsiteX0" fmla="*/ 2371 w 9144052"/>
                <a:gd name="connsiteY0" fmla="*/ 1971 h 1244834"/>
                <a:gd name="connsiteX1" fmla="*/ 0 w 9144052"/>
                <a:gd name="connsiteY1" fmla="*/ 749425 h 1244834"/>
                <a:gd name="connsiteX2" fmla="*/ 3114923 w 9144052"/>
                <a:gd name="connsiteY2" fmla="*/ 315034 h 1244834"/>
                <a:gd name="connsiteX3" fmla="*/ 9144052 w 9144052"/>
                <a:gd name="connsiteY3" fmla="*/ 537135 h 1244834"/>
                <a:gd name="connsiteX4" fmla="*/ 9143150 w 9144052"/>
                <a:gd name="connsiteY4" fmla="*/ 0 h 1244834"/>
                <a:gd name="connsiteX5" fmla="*/ 2371 w 9144052"/>
                <a:gd name="connsiteY5" fmla="*/ 1971 h 1244834"/>
                <a:gd name="connsiteX0" fmla="*/ 2371 w 9144052"/>
                <a:gd name="connsiteY0" fmla="*/ 1971 h 1282732"/>
                <a:gd name="connsiteX1" fmla="*/ 0 w 9144052"/>
                <a:gd name="connsiteY1" fmla="*/ 749425 h 1282732"/>
                <a:gd name="connsiteX2" fmla="*/ 3114923 w 9144052"/>
                <a:gd name="connsiteY2" fmla="*/ 315034 h 1282732"/>
                <a:gd name="connsiteX3" fmla="*/ 9144052 w 9144052"/>
                <a:gd name="connsiteY3" fmla="*/ 537135 h 1282732"/>
                <a:gd name="connsiteX4" fmla="*/ 9143150 w 9144052"/>
                <a:gd name="connsiteY4" fmla="*/ 0 h 1282732"/>
                <a:gd name="connsiteX5" fmla="*/ 2371 w 9144052"/>
                <a:gd name="connsiteY5" fmla="*/ 1971 h 1282732"/>
                <a:gd name="connsiteX0" fmla="*/ 2371 w 9144052"/>
                <a:gd name="connsiteY0" fmla="*/ 1971 h 1282732"/>
                <a:gd name="connsiteX1" fmla="*/ 0 w 9144052"/>
                <a:gd name="connsiteY1" fmla="*/ 749425 h 1282732"/>
                <a:gd name="connsiteX2" fmla="*/ 3114923 w 9144052"/>
                <a:gd name="connsiteY2" fmla="*/ 315034 h 1282732"/>
                <a:gd name="connsiteX3" fmla="*/ 9144052 w 9144052"/>
                <a:gd name="connsiteY3" fmla="*/ 537135 h 1282732"/>
                <a:gd name="connsiteX4" fmla="*/ 9143150 w 9144052"/>
                <a:gd name="connsiteY4" fmla="*/ 0 h 1282732"/>
                <a:gd name="connsiteX5" fmla="*/ 2371 w 9144052"/>
                <a:gd name="connsiteY5" fmla="*/ 1971 h 1282732"/>
                <a:gd name="connsiteX0" fmla="*/ 2371 w 9144052"/>
                <a:gd name="connsiteY0" fmla="*/ 1971 h 1282732"/>
                <a:gd name="connsiteX1" fmla="*/ 0 w 9144052"/>
                <a:gd name="connsiteY1" fmla="*/ 749425 h 1282732"/>
                <a:gd name="connsiteX2" fmla="*/ 3114923 w 9144052"/>
                <a:gd name="connsiteY2" fmla="*/ 315034 h 1282732"/>
                <a:gd name="connsiteX3" fmla="*/ 9144052 w 9144052"/>
                <a:gd name="connsiteY3" fmla="*/ 537135 h 1282732"/>
                <a:gd name="connsiteX4" fmla="*/ 9143150 w 9144052"/>
                <a:gd name="connsiteY4" fmla="*/ 0 h 1282732"/>
                <a:gd name="connsiteX5" fmla="*/ 2371 w 9144052"/>
                <a:gd name="connsiteY5" fmla="*/ 1971 h 1282732"/>
                <a:gd name="connsiteX0" fmla="*/ 2371 w 9144052"/>
                <a:gd name="connsiteY0" fmla="*/ 1971 h 1570664"/>
                <a:gd name="connsiteX1" fmla="*/ 0 w 9144052"/>
                <a:gd name="connsiteY1" fmla="*/ 749425 h 1570664"/>
                <a:gd name="connsiteX2" fmla="*/ 3114923 w 9144052"/>
                <a:gd name="connsiteY2" fmla="*/ 315034 h 1570664"/>
                <a:gd name="connsiteX3" fmla="*/ 9144052 w 9144052"/>
                <a:gd name="connsiteY3" fmla="*/ 825067 h 1570664"/>
                <a:gd name="connsiteX4" fmla="*/ 9143150 w 9144052"/>
                <a:gd name="connsiteY4" fmla="*/ 0 h 1570664"/>
                <a:gd name="connsiteX5" fmla="*/ 2371 w 9144052"/>
                <a:gd name="connsiteY5" fmla="*/ 1971 h 1570664"/>
                <a:gd name="connsiteX0" fmla="*/ 2371 w 9144052"/>
                <a:gd name="connsiteY0" fmla="*/ 1971 h 1986563"/>
                <a:gd name="connsiteX1" fmla="*/ 0 w 9144052"/>
                <a:gd name="connsiteY1" fmla="*/ 749425 h 1986563"/>
                <a:gd name="connsiteX2" fmla="*/ 3114923 w 9144052"/>
                <a:gd name="connsiteY2" fmla="*/ 315034 h 1986563"/>
                <a:gd name="connsiteX3" fmla="*/ 9144052 w 9144052"/>
                <a:gd name="connsiteY3" fmla="*/ 825067 h 1986563"/>
                <a:gd name="connsiteX4" fmla="*/ 9143150 w 9144052"/>
                <a:gd name="connsiteY4" fmla="*/ 0 h 1986563"/>
                <a:gd name="connsiteX5" fmla="*/ 2371 w 9144052"/>
                <a:gd name="connsiteY5" fmla="*/ 1971 h 1986563"/>
                <a:gd name="connsiteX0" fmla="*/ 2371 w 9144052"/>
                <a:gd name="connsiteY0" fmla="*/ 1971 h 1910577"/>
                <a:gd name="connsiteX1" fmla="*/ 0 w 9144052"/>
                <a:gd name="connsiteY1" fmla="*/ 749425 h 1910577"/>
                <a:gd name="connsiteX2" fmla="*/ 3114923 w 9144052"/>
                <a:gd name="connsiteY2" fmla="*/ 315034 h 1910577"/>
                <a:gd name="connsiteX3" fmla="*/ 9144052 w 9144052"/>
                <a:gd name="connsiteY3" fmla="*/ 825067 h 1910577"/>
                <a:gd name="connsiteX4" fmla="*/ 9143150 w 9144052"/>
                <a:gd name="connsiteY4" fmla="*/ 0 h 1910577"/>
                <a:gd name="connsiteX5" fmla="*/ 2371 w 9144052"/>
                <a:gd name="connsiteY5" fmla="*/ 1971 h 1910577"/>
                <a:gd name="connsiteX0" fmla="*/ 790 w 9142471"/>
                <a:gd name="connsiteY0" fmla="*/ 1971 h 1910577"/>
                <a:gd name="connsiteX1" fmla="*/ 4568 w 9142471"/>
                <a:gd name="connsiteY1" fmla="*/ 1141332 h 1910577"/>
                <a:gd name="connsiteX2" fmla="*/ 3113342 w 9142471"/>
                <a:gd name="connsiteY2" fmla="*/ 315034 h 1910577"/>
                <a:gd name="connsiteX3" fmla="*/ 9142471 w 9142471"/>
                <a:gd name="connsiteY3" fmla="*/ 825067 h 1910577"/>
                <a:gd name="connsiteX4" fmla="*/ 9141569 w 9142471"/>
                <a:gd name="connsiteY4" fmla="*/ 0 h 1910577"/>
                <a:gd name="connsiteX5" fmla="*/ 790 w 9142471"/>
                <a:gd name="connsiteY5" fmla="*/ 1971 h 1910577"/>
                <a:gd name="connsiteX0" fmla="*/ 790 w 9142471"/>
                <a:gd name="connsiteY0" fmla="*/ 1971 h 1910577"/>
                <a:gd name="connsiteX1" fmla="*/ 4568 w 9142471"/>
                <a:gd name="connsiteY1" fmla="*/ 1141332 h 1910577"/>
                <a:gd name="connsiteX2" fmla="*/ 3162539 w 9142471"/>
                <a:gd name="connsiteY2" fmla="*/ 482994 h 1910577"/>
                <a:gd name="connsiteX3" fmla="*/ 9142471 w 9142471"/>
                <a:gd name="connsiteY3" fmla="*/ 825067 h 1910577"/>
                <a:gd name="connsiteX4" fmla="*/ 9141569 w 9142471"/>
                <a:gd name="connsiteY4" fmla="*/ 0 h 1910577"/>
                <a:gd name="connsiteX5" fmla="*/ 790 w 9142471"/>
                <a:gd name="connsiteY5" fmla="*/ 1971 h 1910577"/>
                <a:gd name="connsiteX0" fmla="*/ 790 w 9142471"/>
                <a:gd name="connsiteY0" fmla="*/ 1971 h 1742614"/>
                <a:gd name="connsiteX1" fmla="*/ 4568 w 9142471"/>
                <a:gd name="connsiteY1" fmla="*/ 1141332 h 1742614"/>
                <a:gd name="connsiteX2" fmla="*/ 3162539 w 9142471"/>
                <a:gd name="connsiteY2" fmla="*/ 482994 h 1742614"/>
                <a:gd name="connsiteX3" fmla="*/ 9142471 w 9142471"/>
                <a:gd name="connsiteY3" fmla="*/ 825067 h 1742614"/>
                <a:gd name="connsiteX4" fmla="*/ 9141569 w 9142471"/>
                <a:gd name="connsiteY4" fmla="*/ 0 h 1742614"/>
                <a:gd name="connsiteX5" fmla="*/ 790 w 9142471"/>
                <a:gd name="connsiteY5" fmla="*/ 1971 h 1742614"/>
                <a:gd name="connsiteX0" fmla="*/ 790 w 9142471"/>
                <a:gd name="connsiteY0" fmla="*/ 1971 h 1850587"/>
                <a:gd name="connsiteX1" fmla="*/ 4568 w 9142471"/>
                <a:gd name="connsiteY1" fmla="*/ 1141332 h 1850587"/>
                <a:gd name="connsiteX2" fmla="*/ 3162539 w 9142471"/>
                <a:gd name="connsiteY2" fmla="*/ 482994 h 1850587"/>
                <a:gd name="connsiteX3" fmla="*/ 9142471 w 9142471"/>
                <a:gd name="connsiteY3" fmla="*/ 825067 h 1850587"/>
                <a:gd name="connsiteX4" fmla="*/ 9141569 w 9142471"/>
                <a:gd name="connsiteY4" fmla="*/ 0 h 1850587"/>
                <a:gd name="connsiteX5" fmla="*/ 790 w 9142471"/>
                <a:gd name="connsiteY5" fmla="*/ 1971 h 1850587"/>
                <a:gd name="connsiteX0" fmla="*/ 790 w 9142471"/>
                <a:gd name="connsiteY0" fmla="*/ 1971 h 1850587"/>
                <a:gd name="connsiteX1" fmla="*/ 4568 w 9142471"/>
                <a:gd name="connsiteY1" fmla="*/ 1141332 h 1850587"/>
                <a:gd name="connsiteX2" fmla="*/ 3162539 w 9142471"/>
                <a:gd name="connsiteY2" fmla="*/ 482994 h 1850587"/>
                <a:gd name="connsiteX3" fmla="*/ 9142471 w 9142471"/>
                <a:gd name="connsiteY3" fmla="*/ 825067 h 1850587"/>
                <a:gd name="connsiteX4" fmla="*/ 9141569 w 9142471"/>
                <a:gd name="connsiteY4" fmla="*/ 0 h 1850587"/>
                <a:gd name="connsiteX5" fmla="*/ 790 w 9142471"/>
                <a:gd name="connsiteY5" fmla="*/ 1971 h 1850587"/>
                <a:gd name="connsiteX0" fmla="*/ 790 w 9142471"/>
                <a:gd name="connsiteY0" fmla="*/ 1971 h 1538662"/>
                <a:gd name="connsiteX1" fmla="*/ 4568 w 9142471"/>
                <a:gd name="connsiteY1" fmla="*/ 1141332 h 1538662"/>
                <a:gd name="connsiteX2" fmla="*/ 3162539 w 9142471"/>
                <a:gd name="connsiteY2" fmla="*/ 482994 h 1538662"/>
                <a:gd name="connsiteX3" fmla="*/ 9142471 w 9142471"/>
                <a:gd name="connsiteY3" fmla="*/ 825067 h 1538662"/>
                <a:gd name="connsiteX4" fmla="*/ 9141569 w 9142471"/>
                <a:gd name="connsiteY4" fmla="*/ 0 h 1538662"/>
                <a:gd name="connsiteX5" fmla="*/ 790 w 9142471"/>
                <a:gd name="connsiteY5" fmla="*/ 1971 h 1538662"/>
                <a:gd name="connsiteX0" fmla="*/ 790 w 9142471"/>
                <a:gd name="connsiteY0" fmla="*/ 1971 h 1874582"/>
                <a:gd name="connsiteX1" fmla="*/ 4568 w 9142471"/>
                <a:gd name="connsiteY1" fmla="*/ 1141332 h 1874582"/>
                <a:gd name="connsiteX2" fmla="*/ 3162539 w 9142471"/>
                <a:gd name="connsiteY2" fmla="*/ 482994 h 1874582"/>
                <a:gd name="connsiteX3" fmla="*/ 9142471 w 9142471"/>
                <a:gd name="connsiteY3" fmla="*/ 825067 h 1874582"/>
                <a:gd name="connsiteX4" fmla="*/ 9141569 w 9142471"/>
                <a:gd name="connsiteY4" fmla="*/ 0 h 1874582"/>
                <a:gd name="connsiteX5" fmla="*/ 790 w 9142471"/>
                <a:gd name="connsiteY5" fmla="*/ 1971 h 1874582"/>
                <a:gd name="connsiteX0" fmla="*/ 790 w 9142471"/>
                <a:gd name="connsiteY0" fmla="*/ 1971 h 1874582"/>
                <a:gd name="connsiteX1" fmla="*/ 4568 w 9142471"/>
                <a:gd name="connsiteY1" fmla="*/ 1141332 h 1874582"/>
                <a:gd name="connsiteX2" fmla="*/ 3162539 w 9142471"/>
                <a:gd name="connsiteY2" fmla="*/ 482994 h 1874582"/>
                <a:gd name="connsiteX3" fmla="*/ 9142471 w 9142471"/>
                <a:gd name="connsiteY3" fmla="*/ 825067 h 1874582"/>
                <a:gd name="connsiteX4" fmla="*/ 9141569 w 9142471"/>
                <a:gd name="connsiteY4" fmla="*/ 0 h 1874582"/>
                <a:gd name="connsiteX5" fmla="*/ 790 w 9142471"/>
                <a:gd name="connsiteY5" fmla="*/ 1971 h 1874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42471" h="1874582">
                  <a:moveTo>
                    <a:pt x="790" y="1971"/>
                  </a:moveTo>
                  <a:cubicBezTo>
                    <a:pt x="0" y="305263"/>
                    <a:pt x="5358" y="838040"/>
                    <a:pt x="4568" y="1141332"/>
                  </a:cubicBezTo>
                  <a:cubicBezTo>
                    <a:pt x="419096" y="979788"/>
                    <a:pt x="1492070" y="639683"/>
                    <a:pt x="3162539" y="482994"/>
                  </a:cubicBezTo>
                  <a:cubicBezTo>
                    <a:pt x="4833008" y="326305"/>
                    <a:pt x="7747892" y="1874582"/>
                    <a:pt x="9142471" y="825067"/>
                  </a:cubicBezTo>
                  <a:cubicBezTo>
                    <a:pt x="9142170" y="646022"/>
                    <a:pt x="9141870" y="179045"/>
                    <a:pt x="9141569" y="0"/>
                  </a:cubicBezTo>
                  <a:lnTo>
                    <a:pt x="790" y="197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sp>
        <p:nvSpPr>
          <p:cNvPr id="11" name="Oval 10"/>
          <p:cNvSpPr/>
          <p:nvPr/>
        </p:nvSpPr>
        <p:spPr bwMode="gray">
          <a:xfrm>
            <a:off x="9144000" y="3886200"/>
            <a:ext cx="1011936" cy="75895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  <a:alpha val="90000"/>
                </a:schemeClr>
              </a:gs>
              <a:gs pos="76000">
                <a:schemeClr val="accent1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" name="Oval 11"/>
          <p:cNvSpPr/>
          <p:nvPr/>
        </p:nvSpPr>
        <p:spPr bwMode="gray">
          <a:xfrm>
            <a:off x="7717536" y="4572000"/>
            <a:ext cx="512064" cy="384048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20000"/>
                  <a:lumOff val="80000"/>
                  <a:alpha val="90000"/>
                </a:schemeClr>
              </a:gs>
              <a:gs pos="76000">
                <a:schemeClr val="accent4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3" name="Oval 12"/>
          <p:cNvSpPr/>
          <p:nvPr/>
        </p:nvSpPr>
        <p:spPr bwMode="gray">
          <a:xfrm>
            <a:off x="1621536" y="384048"/>
            <a:ext cx="975360" cy="731520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20000"/>
                  <a:lumOff val="80000"/>
                </a:schemeClr>
              </a:gs>
              <a:gs pos="100000">
                <a:schemeClr val="accent3"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879575809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gray">
          <a:xfrm>
            <a:off x="0" y="0"/>
            <a:ext cx="12204261" cy="1862136"/>
          </a:xfrm>
          <a:custGeom>
            <a:avLst/>
            <a:gdLst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630680"/>
              <a:gd name="connsiteX1" fmla="*/ 18288 w 9153144"/>
              <a:gd name="connsiteY1" fmla="*/ 1472184 h 1630680"/>
              <a:gd name="connsiteX2" fmla="*/ 2980944 w 9153144"/>
              <a:gd name="connsiteY2" fmla="*/ 960120 h 1630680"/>
              <a:gd name="connsiteX3" fmla="*/ 7114032 w 9153144"/>
              <a:gd name="connsiteY3" fmla="*/ 1353312 h 1630680"/>
              <a:gd name="connsiteX4" fmla="*/ 9144000 w 9153144"/>
              <a:gd name="connsiteY4" fmla="*/ 1106424 h 1630680"/>
              <a:gd name="connsiteX5" fmla="*/ 9153144 w 9153144"/>
              <a:gd name="connsiteY5" fmla="*/ 0 h 1630680"/>
              <a:gd name="connsiteX6" fmla="*/ 0 w 9153144"/>
              <a:gd name="connsiteY6" fmla="*/ 9144 h 1630680"/>
              <a:gd name="connsiteX0" fmla="*/ 0 w 9153144"/>
              <a:gd name="connsiteY0" fmla="*/ 9144 h 1630680"/>
              <a:gd name="connsiteX1" fmla="*/ 18288 w 9153144"/>
              <a:gd name="connsiteY1" fmla="*/ 1472184 h 1630680"/>
              <a:gd name="connsiteX2" fmla="*/ 2980944 w 9153144"/>
              <a:gd name="connsiteY2" fmla="*/ 960120 h 1630680"/>
              <a:gd name="connsiteX3" fmla="*/ 7114032 w 9153144"/>
              <a:gd name="connsiteY3" fmla="*/ 1353312 h 1630680"/>
              <a:gd name="connsiteX4" fmla="*/ 9144000 w 9153144"/>
              <a:gd name="connsiteY4" fmla="*/ 1106424 h 1630680"/>
              <a:gd name="connsiteX5" fmla="*/ 9153144 w 9153144"/>
              <a:gd name="connsiteY5" fmla="*/ 0 h 1630680"/>
              <a:gd name="connsiteX6" fmla="*/ 0 w 9153144"/>
              <a:gd name="connsiteY6" fmla="*/ 9144 h 1630680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3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52 w 9153196"/>
              <a:gd name="connsiteY0" fmla="*/ 914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9144 h 1481136"/>
              <a:gd name="connsiteX0" fmla="*/ 52 w 9153196"/>
              <a:gd name="connsiteY0" fmla="*/ 128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1284 h 1481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80996 w 9153196"/>
              <a:gd name="connsiteY2" fmla="*/ 960120 h 1862136"/>
              <a:gd name="connsiteX3" fmla="*/ 6739180 w 9153196"/>
              <a:gd name="connsiteY3" fmla="*/ 1316736 h 1862136"/>
              <a:gd name="connsiteX4" fmla="*/ 9144052 w 9153196"/>
              <a:gd name="connsiteY4" fmla="*/ 1106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739180 w 9153196"/>
              <a:gd name="connsiteY3" fmla="*/ 1316736 h 1862136"/>
              <a:gd name="connsiteX4" fmla="*/ 9144052 w 9153196"/>
              <a:gd name="connsiteY4" fmla="*/ 1106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739180 w 9153196"/>
              <a:gd name="connsiteY3" fmla="*/ 1316736 h 1862136"/>
              <a:gd name="connsiteX4" fmla="*/ 9144052 w 9153196"/>
              <a:gd name="connsiteY4" fmla="*/ 1487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281980 w 9153196"/>
              <a:gd name="connsiteY3" fmla="*/ 1469136 h 1862136"/>
              <a:gd name="connsiteX4" fmla="*/ 9144052 w 9153196"/>
              <a:gd name="connsiteY4" fmla="*/ 1487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281980 w 9153196"/>
              <a:gd name="connsiteY3" fmla="*/ 1469136 h 1862136"/>
              <a:gd name="connsiteX4" fmla="*/ 9144052 w 9153196"/>
              <a:gd name="connsiteY4" fmla="*/ 1487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281980 w 9153196"/>
              <a:gd name="connsiteY3" fmla="*/ 1469136 h 1862136"/>
              <a:gd name="connsiteX4" fmla="*/ 9144052 w 9153196"/>
              <a:gd name="connsiteY4" fmla="*/ 1487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53196" h="1862136">
                <a:moveTo>
                  <a:pt x="52" y="1284"/>
                </a:moveTo>
                <a:cubicBezTo>
                  <a:pt x="35" y="491948"/>
                  <a:pt x="17" y="1371472"/>
                  <a:pt x="0" y="1862136"/>
                </a:cubicBezTo>
                <a:cubicBezTo>
                  <a:pt x="304800" y="1706688"/>
                  <a:pt x="1952287" y="1117060"/>
                  <a:pt x="2999284" y="1051560"/>
                </a:cubicBezTo>
                <a:cubicBezTo>
                  <a:pt x="4046281" y="986060"/>
                  <a:pt x="5541316" y="1353820"/>
                  <a:pt x="6281980" y="1469136"/>
                </a:cubicBezTo>
                <a:cubicBezTo>
                  <a:pt x="7022644" y="1584452"/>
                  <a:pt x="8247940" y="1834896"/>
                  <a:pt x="9144052" y="1487424"/>
                </a:cubicBezTo>
                <a:lnTo>
                  <a:pt x="9153196" y="0"/>
                </a:lnTo>
                <a:lnTo>
                  <a:pt x="52" y="1284"/>
                </a:lnTo>
                <a:close/>
              </a:path>
            </a:pathLst>
          </a:cu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Freeform 7"/>
          <p:cNvSpPr/>
          <p:nvPr/>
        </p:nvSpPr>
        <p:spPr bwMode="invGray">
          <a:xfrm>
            <a:off x="-69" y="0"/>
            <a:ext cx="12204261" cy="1481136"/>
          </a:xfrm>
          <a:custGeom>
            <a:avLst/>
            <a:gdLst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630680"/>
              <a:gd name="connsiteX1" fmla="*/ 18288 w 9153144"/>
              <a:gd name="connsiteY1" fmla="*/ 1472184 h 1630680"/>
              <a:gd name="connsiteX2" fmla="*/ 2980944 w 9153144"/>
              <a:gd name="connsiteY2" fmla="*/ 960120 h 1630680"/>
              <a:gd name="connsiteX3" fmla="*/ 7114032 w 9153144"/>
              <a:gd name="connsiteY3" fmla="*/ 1353312 h 1630680"/>
              <a:gd name="connsiteX4" fmla="*/ 9144000 w 9153144"/>
              <a:gd name="connsiteY4" fmla="*/ 1106424 h 1630680"/>
              <a:gd name="connsiteX5" fmla="*/ 9153144 w 9153144"/>
              <a:gd name="connsiteY5" fmla="*/ 0 h 1630680"/>
              <a:gd name="connsiteX6" fmla="*/ 0 w 9153144"/>
              <a:gd name="connsiteY6" fmla="*/ 9144 h 1630680"/>
              <a:gd name="connsiteX0" fmla="*/ 0 w 9153144"/>
              <a:gd name="connsiteY0" fmla="*/ 9144 h 1630680"/>
              <a:gd name="connsiteX1" fmla="*/ 18288 w 9153144"/>
              <a:gd name="connsiteY1" fmla="*/ 1472184 h 1630680"/>
              <a:gd name="connsiteX2" fmla="*/ 2980944 w 9153144"/>
              <a:gd name="connsiteY2" fmla="*/ 960120 h 1630680"/>
              <a:gd name="connsiteX3" fmla="*/ 7114032 w 9153144"/>
              <a:gd name="connsiteY3" fmla="*/ 1353312 h 1630680"/>
              <a:gd name="connsiteX4" fmla="*/ 9144000 w 9153144"/>
              <a:gd name="connsiteY4" fmla="*/ 1106424 h 1630680"/>
              <a:gd name="connsiteX5" fmla="*/ 9153144 w 9153144"/>
              <a:gd name="connsiteY5" fmla="*/ 0 h 1630680"/>
              <a:gd name="connsiteX6" fmla="*/ 0 w 9153144"/>
              <a:gd name="connsiteY6" fmla="*/ 9144 h 1630680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3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52 w 9153196"/>
              <a:gd name="connsiteY0" fmla="*/ 914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9144 h 1481136"/>
              <a:gd name="connsiteX0" fmla="*/ 52 w 9153196"/>
              <a:gd name="connsiteY0" fmla="*/ 128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1284 h 1481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53196" h="1481136">
                <a:moveTo>
                  <a:pt x="52" y="1284"/>
                </a:moveTo>
                <a:cubicBezTo>
                  <a:pt x="35" y="491948"/>
                  <a:pt x="17" y="990472"/>
                  <a:pt x="0" y="1481136"/>
                </a:cubicBezTo>
                <a:cubicBezTo>
                  <a:pt x="414528" y="1319592"/>
                  <a:pt x="1857799" y="987520"/>
                  <a:pt x="2980996" y="960120"/>
                </a:cubicBezTo>
                <a:cubicBezTo>
                  <a:pt x="4104193" y="932720"/>
                  <a:pt x="6019852" y="1271016"/>
                  <a:pt x="6739180" y="1316736"/>
                </a:cubicBezTo>
                <a:cubicBezTo>
                  <a:pt x="7458508" y="1362456"/>
                  <a:pt x="8247940" y="1453896"/>
                  <a:pt x="9144052" y="1106424"/>
                </a:cubicBezTo>
                <a:lnTo>
                  <a:pt x="9153196" y="0"/>
                </a:lnTo>
                <a:lnTo>
                  <a:pt x="52" y="1284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75000"/>
                  <a:alpha val="69000"/>
                </a:schemeClr>
              </a:gs>
              <a:gs pos="100000">
                <a:schemeClr val="accent1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white">
          <a:xfrm>
            <a:off x="609600" y="0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537960"/>
            <a:ext cx="2844800" cy="2468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F281A9-A418-4FA9-BF3E-1146A2D1142E}" type="datetime1">
              <a:rPr lang="en-US" altLang="ko-KR" smtClean="0"/>
              <a:t>9/25/2024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537960"/>
            <a:ext cx="3860800" cy="2468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537960"/>
            <a:ext cx="2844800" cy="2468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 bwMode="gray"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381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732" r:id="rId3"/>
    <p:sldLayoutId id="2147483733" r:id="rId4"/>
    <p:sldLayoutId id="2147483734" r:id="rId5"/>
    <p:sldLayoutId id="2147483735" r:id="rId6"/>
    <p:sldLayoutId id="2147483736" r:id="rId7"/>
    <p:sldLayoutId id="2147483737" r:id="rId8"/>
    <p:sldLayoutId id="2147483738" r:id="rId9"/>
    <p:sldLayoutId id="2147483739" r:id="rId10"/>
    <p:sldLayoutId id="2147483740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lang="en-US" sz="3600" b="1" kern="1200" smtClean="0">
          <a:solidFill>
            <a:schemeClr val="bg1"/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Clr>
          <a:schemeClr val="accent5"/>
        </a:buClr>
        <a:buSzPct val="85000"/>
        <a:buFont typeface="Wingdings" pitchFamily="2" charset="2"/>
        <a:buChar char="¢"/>
        <a:defRPr lang="en-US" sz="3200" kern="1200" smtClean="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Clr>
          <a:schemeClr val="accent4"/>
        </a:buClr>
        <a:buSzPct val="85000"/>
        <a:buFont typeface="Wingdings" pitchFamily="2" charset="2"/>
        <a:buChar char="¤"/>
        <a:defRPr lang="en-US" sz="2800" kern="1200" smtClean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Clr>
          <a:schemeClr val="accent3"/>
        </a:buClr>
        <a:buSzPct val="85000"/>
        <a:buFont typeface="Wingdings" pitchFamily="2" charset="2"/>
        <a:buChar char="¤"/>
        <a:defRPr lang="en-US" sz="2400" kern="1200" smtClean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Clr>
          <a:schemeClr val="accent2"/>
        </a:buClr>
        <a:buSzPct val="85000"/>
        <a:buFont typeface="Wingdings" pitchFamily="2" charset="2"/>
        <a:buChar char="¤"/>
        <a:defRPr lang="en-US" sz="2000" kern="1200" smtClean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Clr>
          <a:schemeClr val="accent6"/>
        </a:buClr>
        <a:buSzPct val="85000"/>
        <a:buFont typeface="Wingdings" pitchFamily="2" charset="2"/>
        <a:buChar char="¤"/>
        <a:defRPr lang="en-US" sz="2000" kern="1200" smtClean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38E88BB-EECF-62D5-7858-FF7268A2BA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3AB1333-3830-AD8C-5DC9-18EEECB78E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2383AFB-1889-17E3-E191-4736BF7744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C65F998-AF9E-4558-9173-409548E77727}" type="datetimeFigureOut">
              <a:rPr lang="ko-KR" altLang="en-US" smtClean="0"/>
              <a:t>2024-09-25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3173FA7-7865-AFB9-3BB7-CDF8E9AD45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8E78B8C-313D-1CB1-91AF-324578B560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3F6E59E-7AC2-4728-B055-11EF24E8AE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45973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2" r:id="rId1"/>
    <p:sldLayoutId id="2147483743" r:id="rId2"/>
    <p:sldLayoutId id="2147483744" r:id="rId3"/>
    <p:sldLayoutId id="2147483745" r:id="rId4"/>
    <p:sldLayoutId id="2147483746" r:id="rId5"/>
    <p:sldLayoutId id="2147483747" r:id="rId6"/>
    <p:sldLayoutId id="2147483748" r:id="rId7"/>
    <p:sldLayoutId id="2147483749" r:id="rId8"/>
    <p:sldLayoutId id="2147483750" r:id="rId9"/>
    <p:sldLayoutId id="2147483751" r:id="rId10"/>
    <p:sldLayoutId id="2147483752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ytshorts.savetube.me/ko/download?from=ko%2Fyt-to-mp3-converter-azhe213#google_vignette" TargetMode="Externa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직사각형 55">
            <a:extLst>
              <a:ext uri="{FF2B5EF4-FFF2-40B4-BE49-F238E27FC236}">
                <a16:creationId xmlns:a16="http://schemas.microsoft.com/office/drawing/2014/main" id="{7516C9CD-CFAB-89D3-70CB-7B3B722451EA}"/>
              </a:ext>
            </a:extLst>
          </p:cNvPr>
          <p:cNvSpPr/>
          <p:nvPr/>
        </p:nvSpPr>
        <p:spPr bwMode="black">
          <a:xfrm>
            <a:off x="6312310" y="511277"/>
            <a:ext cx="5672426" cy="117987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 latinLnBrk="1">
              <a:spcBef>
                <a:spcPct val="0"/>
              </a:spcBef>
              <a:spcAft>
                <a:spcPts val="600"/>
              </a:spcAft>
            </a:pPr>
            <a:r>
              <a:rPr lang="en-US" altLang="ko-KR" sz="8000" b="1" i="0" spc="50" dirty="0">
                <a:ln w="0"/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60000" endA="900" endPos="58000" dir="5400000" sy="-100000" algn="bl" rotWithShape="0"/>
                </a:effectLst>
                <a:latin typeface="+mj-ea"/>
                <a:ea typeface="+mj-ea"/>
                <a:cs typeface="+mj-cs"/>
              </a:rPr>
              <a:t>project</a:t>
            </a:r>
            <a:endParaRPr lang="en-US" altLang="ko-KR" sz="8000" b="1" spc="50" dirty="0">
              <a:ln w="0"/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60000" endA="900" endPos="58000" dir="5400000" sy="-100000" algn="bl" rotWithShape="0"/>
              </a:effectLst>
              <a:latin typeface="+mj-ea"/>
              <a:ea typeface="+mj-ea"/>
              <a:cs typeface="+mj-cs"/>
            </a:endParaRPr>
          </a:p>
        </p:txBody>
      </p:sp>
      <p:pic>
        <p:nvPicPr>
          <p:cNvPr id="5" name="그림 4" descr="그래픽, 스크린샷, 블루, 예술이(가) 표시된 사진&#10;&#10;자동 생성된 설명">
            <a:extLst>
              <a:ext uri="{FF2B5EF4-FFF2-40B4-BE49-F238E27FC236}">
                <a16:creationId xmlns:a16="http://schemas.microsoft.com/office/drawing/2014/main" id="{AA1F089F-4704-952E-0D15-C77B3F1801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97" r="3702" b="-1"/>
          <a:stretch/>
        </p:blipFill>
        <p:spPr>
          <a:xfrm>
            <a:off x="707136" y="1216152"/>
            <a:ext cx="6193536" cy="4645152"/>
          </a:xfrm>
          <a:prstGeom prst="ellipse">
            <a:avLst/>
          </a:prstGeom>
          <a:noFill/>
        </p:spPr>
      </p:pic>
      <p:sp>
        <p:nvSpPr>
          <p:cNvPr id="55" name="직사각형 54">
            <a:extLst>
              <a:ext uri="{FF2B5EF4-FFF2-40B4-BE49-F238E27FC236}">
                <a16:creationId xmlns:a16="http://schemas.microsoft.com/office/drawing/2014/main" id="{71E332C8-8E1A-65B0-F12C-2C981789F5C8}"/>
              </a:ext>
            </a:extLst>
          </p:cNvPr>
          <p:cNvSpPr/>
          <p:nvPr/>
        </p:nvSpPr>
        <p:spPr bwMode="gray">
          <a:xfrm>
            <a:off x="7034784" y="1901952"/>
            <a:ext cx="4949952" cy="17556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atinLnBrk="1">
              <a:spcBef>
                <a:spcPct val="20000"/>
              </a:spcBef>
              <a:buClr>
                <a:schemeClr val="accent5"/>
              </a:buClr>
              <a:buSzPct val="85000"/>
            </a:pPr>
            <a:endParaRPr lang="ko-KR" altLang="en-US" sz="1400" b="1" kern="1200" cap="none" spc="50" dirty="0">
              <a:ln w="0"/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+mn-lt"/>
              <a:ea typeface="+mn-ea"/>
              <a:cs typeface="+mn-cs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4EDFA75-AC61-16BC-3CA0-E0006B83A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39936" y="6469133"/>
            <a:ext cx="2844800" cy="246888"/>
          </a:xfrm>
        </p:spPr>
        <p:txBody>
          <a:bodyPr vert="horz" lIns="91440" tIns="45720" rIns="91440" bIns="45720" rtlCol="0" anchor="ctr"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73B850FF-6169-4056-8077-06FFA93A5366}" type="slidenum">
              <a:rPr lang="en-US" sz="180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pPr>
                <a:lnSpc>
                  <a:spcPct val="90000"/>
                </a:lnSpc>
                <a:spcAft>
                  <a:spcPts val="600"/>
                </a:spcAft>
              </a:pPr>
              <a:t>1</a:t>
            </a:fld>
            <a:endParaRPr lang="en-US" sz="1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429740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2F4F6B6-FF6B-A088-C762-686303C4F2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30891" y="6459302"/>
            <a:ext cx="2844800" cy="246888"/>
          </a:xfrm>
        </p:spPr>
        <p:txBody>
          <a:bodyPr/>
          <a:lstStyle/>
          <a:p>
            <a:fld id="{73B850FF-6169-4056-8077-06FFA93A5366}" type="slidenum">
              <a:rPr lang="en-US" sz="1800" b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pPr/>
              <a:t>10</a:t>
            </a:fld>
            <a:endParaRPr lang="en-US" sz="18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5D2EADBC-D1E3-C5DE-131B-AE0BDA53F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실행</a:t>
            </a:r>
            <a:r>
              <a:rPr lang="en-US" altLang="ko-KR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이미지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03C7E0F0-9F8A-7B99-9A12-911EBBE59511}"/>
              </a:ext>
            </a:extLst>
          </p:cNvPr>
          <p:cNvSpPr/>
          <p:nvPr/>
        </p:nvSpPr>
        <p:spPr>
          <a:xfrm>
            <a:off x="943897" y="1671484"/>
            <a:ext cx="4483510" cy="470916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56578C-BF61-5C5E-D28E-A72774722DE5}"/>
              </a:ext>
            </a:extLst>
          </p:cNvPr>
          <p:cNvSpPr txBox="1"/>
          <p:nvPr/>
        </p:nvSpPr>
        <p:spPr>
          <a:xfrm>
            <a:off x="943897" y="987618"/>
            <a:ext cx="31266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실행 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27552C-966C-F507-E7F4-F119971EDB36}"/>
              </a:ext>
            </a:extLst>
          </p:cNvPr>
          <p:cNvSpPr txBox="1"/>
          <p:nvPr/>
        </p:nvSpPr>
        <p:spPr>
          <a:xfrm>
            <a:off x="6479458" y="1042416"/>
            <a:ext cx="31266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실행 후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BCEBE86D-451A-425E-1CA9-B8A789BDDBC3}"/>
              </a:ext>
            </a:extLst>
          </p:cNvPr>
          <p:cNvSpPr/>
          <p:nvPr/>
        </p:nvSpPr>
        <p:spPr>
          <a:xfrm>
            <a:off x="6479458" y="1671484"/>
            <a:ext cx="4483510" cy="470916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896788CE-7372-A546-3974-3A1CFED865F5}"/>
              </a:ext>
            </a:extLst>
          </p:cNvPr>
          <p:cNvCxnSpPr>
            <a:cxnSpLocks/>
            <a:stCxn id="4" idx="3"/>
            <a:endCxn id="10" idx="1"/>
          </p:cNvCxnSpPr>
          <p:nvPr/>
        </p:nvCxnSpPr>
        <p:spPr>
          <a:xfrm>
            <a:off x="5427407" y="4026064"/>
            <a:ext cx="10520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 descr="텍스트, 스크린샷, 디자인이(가) 표시된 사진">
            <a:extLst>
              <a:ext uri="{FF2B5EF4-FFF2-40B4-BE49-F238E27FC236}">
                <a16:creationId xmlns:a16="http://schemas.microsoft.com/office/drawing/2014/main" id="{12180A43-8784-1F38-BA1A-15F8DC90C6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2916" y="1954615"/>
            <a:ext cx="3746091" cy="412172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9A88A804-40EA-D1A4-2288-5E48CDDCCB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7354" y="2030034"/>
            <a:ext cx="3746091" cy="4046301"/>
          </a:xfrm>
          <a:prstGeom prst="rect">
            <a:avLst/>
          </a:prstGeom>
        </p:spPr>
      </p:pic>
      <p:pic>
        <p:nvPicPr>
          <p:cNvPr id="19" name="xiao-ye-risa-fly-me-to-the-moon-ono">
            <a:hlinkClick r:id="" action="ppaction://media"/>
            <a:extLst>
              <a:ext uri="{FF2B5EF4-FFF2-40B4-BE49-F238E27FC236}">
                <a16:creationId xmlns:a16="http://schemas.microsoft.com/office/drawing/2014/main" id="{83AAAC9E-690C-6352-036A-D32BBB656A3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46426" y="5584722"/>
            <a:ext cx="491613" cy="491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882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8190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E21FFF5-4C22-6493-6CEF-B1983916C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F23CC71-7312-3FEB-0D2C-23EDF5ECA841}"/>
              </a:ext>
            </a:extLst>
          </p:cNvPr>
          <p:cNvSpPr/>
          <p:nvPr/>
        </p:nvSpPr>
        <p:spPr>
          <a:xfrm>
            <a:off x="1070528" y="2967335"/>
            <a:ext cx="991329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400" b="1" cap="none" spc="50" dirty="0">
                <a:ln w="0"/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이상으로 발표를 마치겠습니다</a:t>
            </a:r>
            <a:r>
              <a:rPr lang="en-US" altLang="ko-KR" sz="5400" b="1" cap="none" spc="50" dirty="0">
                <a:ln w="0"/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  <a:endParaRPr lang="ko-KR" altLang="en-US" sz="5400" b="1" cap="none" spc="50" dirty="0">
              <a:ln w="0"/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69510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DB7AF892-D1EF-0631-9E0A-66AFAD9FA9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altLang="ko-KR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</a:t>
            </a:r>
            <a:r>
              <a:rPr lang="ko-KR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만든 목적</a:t>
            </a:r>
            <a:endParaRPr lang="en-US" altLang="ko-KR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altLang="ko-KR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</a:t>
            </a:r>
            <a:r>
              <a:rPr lang="ko-KR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데이터 소개</a:t>
            </a:r>
            <a:endParaRPr lang="en-US" altLang="ko-KR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altLang="ko-KR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</a:t>
            </a:r>
            <a:r>
              <a:rPr lang="ko-KR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데이터 자료</a:t>
            </a:r>
            <a:endParaRPr lang="en-US" altLang="ko-KR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altLang="ko-KR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 </a:t>
            </a:r>
            <a:r>
              <a:rPr lang="ko-KR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실행 코드</a:t>
            </a:r>
            <a:r>
              <a:rPr lang="en-US" altLang="ko-KR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or</a:t>
            </a:r>
            <a:r>
              <a:rPr lang="ko-KR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실행 이미지</a:t>
            </a:r>
            <a:endParaRPr lang="en-US" altLang="ko-KR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altLang="ko-KR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 </a:t>
            </a:r>
            <a:r>
              <a:rPr lang="ko-KR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최종 마무리</a:t>
            </a:r>
            <a:endParaRPr lang="en-US" altLang="ko-KR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FC32BAC-0D4D-B0F3-C16E-5AA1C7EC25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z="1800" b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pPr/>
              <a:t>2</a:t>
            </a:fld>
            <a:endParaRPr lang="en-US" sz="18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89A7A54D-1FFB-0BCF-D58A-C9D34B1137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ko-KR" altLang="en-US" dirty="0"/>
              <a:t>목차</a:t>
            </a:r>
          </a:p>
        </p:txBody>
      </p:sp>
    </p:spTree>
    <p:extLst>
      <p:ext uri="{BB962C8B-B14F-4D97-AF65-F5344CB8AC3E}">
        <p14:creationId xmlns:p14="http://schemas.microsoft.com/office/powerpoint/2010/main" val="18653813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26CAFDC4-770C-EA2B-4016-B6BE4B52B9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3123" y="1809134"/>
            <a:ext cx="11523405" cy="4518513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ko-KR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분야에 상관없이 노래를 듣는 게 취미이고 노래에 대해 자세히 검색하는 것을 좋아하며 듣기 좋은 노래가 있으면 주변에 추천하는 부분과 검색을 했을 때 어떤 앨범인지 모를 시 궁금증을 해결을 하기 위해서 제가 한번 </a:t>
            </a:r>
            <a:r>
              <a:rPr lang="en-US" altLang="ko-KR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GUI</a:t>
            </a:r>
            <a:r>
              <a:rPr lang="ko-KR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를 만들어서 이미지 예측과 노래까지 재생이 되는 코드를 만들어 봐야겠다 라는 생각으로 지금 코드를 만들게 되었습니다</a:t>
            </a:r>
            <a:r>
              <a:rPr lang="en-US" altLang="ko-KR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  <a:endParaRPr lang="ko-KR" alt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2D21578-297B-D89E-025B-685C4A4104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E4DAF3C-D6DF-B4E4-51FB-702F694B96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ko-KR" altLang="en-US" dirty="0"/>
              <a:t>만든 목적</a:t>
            </a:r>
          </a:p>
        </p:txBody>
      </p:sp>
    </p:spTree>
    <p:extLst>
      <p:ext uri="{BB962C8B-B14F-4D97-AF65-F5344CB8AC3E}">
        <p14:creationId xmlns:p14="http://schemas.microsoft.com/office/powerpoint/2010/main" val="40584229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3942136A-E1D7-1D37-8790-7890CCF037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28600"/>
            <a:ext cx="10972800" cy="1143000"/>
          </a:xfrm>
        </p:spPr>
        <p:txBody>
          <a:bodyPr anchor="ctr">
            <a:normAutofit/>
          </a:bodyPr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데이터 소개</a:t>
            </a:r>
          </a:p>
        </p:txBody>
      </p:sp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ED24AFC3-85B7-1EBA-9479-C3B51BDB87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2451" y="1962519"/>
            <a:ext cx="5384800" cy="443190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ko-KR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지정한 여러 종류의 노래 파일을 실행하는 </a:t>
            </a:r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GUI</a:t>
            </a:r>
            <a:r>
              <a:rPr lang="ko-KR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를 목적으로 해서 이미지 뷰어와 노래 다운받아 노래를 추가하여 노래가 재생이 되고 </a:t>
            </a:r>
            <a:r>
              <a:rPr lang="en-US" altLang="ko-KR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tkinter</a:t>
            </a:r>
            <a:r>
              <a:rPr lang="ko-KR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모듈과 </a:t>
            </a:r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PIL</a:t>
            </a:r>
            <a:r>
              <a:rPr lang="ko-KR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모듈을 이용을 했으며 여기다가 </a:t>
            </a:r>
            <a:r>
              <a:rPr lang="en-US" altLang="ko-KR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pygame</a:t>
            </a:r>
            <a:r>
              <a:rPr lang="ko-KR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모듈까지 추가적으로 넣어서 </a:t>
            </a:r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image</a:t>
            </a:r>
            <a:r>
              <a:rPr lang="ko-KR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로 어떤 앨범 커버인지 이미지를 바꾸어 가면서 특정 색상에 따라  이미지를 예측하며 그 이미지의 맞는 노래를 추가해서 노래 재생까지 되는 </a:t>
            </a:r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GUI</a:t>
            </a:r>
            <a:r>
              <a:rPr lang="ko-KR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입니다</a:t>
            </a:r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  <a:p>
            <a:pPr marL="0" indent="0">
              <a:buNone/>
            </a:pPr>
            <a:endParaRPr lang="en-US" altLang="ko-K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endParaRPr lang="en-US" altLang="ko-K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ED2CFCB6-CAAF-5585-D910-C3594DBC7830}"/>
              </a:ext>
            </a:extLst>
          </p:cNvPr>
          <p:cNvGrpSpPr/>
          <p:nvPr/>
        </p:nvGrpSpPr>
        <p:grpSpPr>
          <a:xfrm>
            <a:off x="5915743" y="1962519"/>
            <a:ext cx="5833806" cy="4431907"/>
            <a:chOff x="6096000" y="1780464"/>
            <a:chExt cx="5692877" cy="4525963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1C2AD7F5-C327-01CA-3096-71D94A59D139}"/>
                </a:ext>
              </a:extLst>
            </p:cNvPr>
            <p:cNvSpPr/>
            <p:nvPr/>
          </p:nvSpPr>
          <p:spPr>
            <a:xfrm>
              <a:off x="6096000" y="1780464"/>
              <a:ext cx="5692877" cy="4525963"/>
            </a:xfrm>
            <a:prstGeom prst="roundRect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" name="그림 10" descr="스케치, 새, 그림, 친필이(가) 표시된 사진">
              <a:extLst>
                <a:ext uri="{FF2B5EF4-FFF2-40B4-BE49-F238E27FC236}">
                  <a16:creationId xmlns:a16="http://schemas.microsoft.com/office/drawing/2014/main" id="{A6C5135D-77C1-9BEF-58F9-EA66F600BC9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42023" y="2064774"/>
              <a:ext cx="4942054" cy="3952568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</p:pic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43B5E98-2DD9-0BB0-7317-9CBB33E9F5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537960"/>
            <a:ext cx="2844800" cy="246888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73B850FF-6169-4056-8077-06FFA93A5366}" type="slidenum">
              <a:rPr lang="en-US" sz="1100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>
                <a:lnSpc>
                  <a:spcPct val="90000"/>
                </a:lnSpc>
                <a:spcAft>
                  <a:spcPts val="600"/>
                </a:spcAft>
              </a:pPr>
              <a:t>4</a:t>
            </a:fld>
            <a:endParaRPr lang="en-US" sz="11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525213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A028FF-54D3-FFBD-471B-D37B67E274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ko-KR" altLang="en-US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데이터 자료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EF5EE95-AACD-DB33-7F91-EDE55779566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599" y="1874520"/>
            <a:ext cx="10648335" cy="4525963"/>
          </a:xfrm>
        </p:spPr>
        <p:txBody>
          <a:bodyPr/>
          <a:lstStyle/>
          <a:p>
            <a:r>
              <a:rPr lang="ko-KR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유튜브에서 노래를 검색하여 자료를 찾고 두번째에 적혀 있는 사이트에서 </a:t>
            </a:r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mp3</a:t>
            </a:r>
            <a:r>
              <a:rPr lang="ko-KR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파일로 변환을 하여 노래 파일을 가져와 사용을 하였습니다</a:t>
            </a:r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.</a:t>
            </a:r>
          </a:p>
          <a:p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  <a:hlinkClick r:id="rId2"/>
              </a:rPr>
              <a:t>://ytshorts.savetube.me/ko/download?from=ko%2Fyt-to-mp3-converter-azhe213#google_vignette</a:t>
            </a:r>
            <a:endParaRPr lang="en-US" altLang="ko-K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  <a:p>
            <a:endParaRPr lang="en-US" altLang="ko-K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  <a:p>
            <a:r>
              <a:rPr lang="ko-KR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이미지는 구글사이트에서 </a:t>
            </a:r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PNG , jpg </a:t>
            </a:r>
            <a:r>
              <a:rPr lang="ko-KR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등 여러 형식으로 가져와 이미지를 추가해서 사용을 하였습니다</a:t>
            </a:r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.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5763DE7-9AAD-55B4-157A-93490E3653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11947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483DAD6-5DCB-12FA-C62D-00C25A754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723" y="6429805"/>
            <a:ext cx="2844800" cy="246888"/>
          </a:xfrm>
        </p:spPr>
        <p:txBody>
          <a:bodyPr/>
          <a:lstStyle/>
          <a:p>
            <a:fld id="{73B850FF-6169-4056-8077-06FFA93A5366}" type="slidenum">
              <a:rPr lang="en-US" sz="1800" b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pPr/>
              <a:t>6</a:t>
            </a:fld>
            <a:endParaRPr lang="en-US" sz="18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DB6B2E34-E7F5-A0AB-CB46-E8BC13D26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ko-KR" altLang="en-US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실행 코드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1448491-BDB4-1720-2FE8-68D7C0E80D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877" y="1258529"/>
            <a:ext cx="9517626" cy="514163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3757566-CF91-FF1E-CA9E-E50A6282D5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7936" y="6400161"/>
            <a:ext cx="1366684" cy="18838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63CBD5E-1939-A580-70C0-7A6C633263D4}"/>
              </a:ext>
            </a:extLst>
          </p:cNvPr>
          <p:cNvSpPr txBox="1"/>
          <p:nvPr/>
        </p:nvSpPr>
        <p:spPr>
          <a:xfrm>
            <a:off x="363794" y="1258529"/>
            <a:ext cx="1061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/>
              <a:t>1.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050595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C8E1A1B-5CC6-12D0-915A-45EC5ED70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6521A45D-9D7D-1E65-B59B-9C7DA04220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실행 코드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585426A-CD83-5CD0-1BF0-5CCF638F59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1" y="1258529"/>
            <a:ext cx="9773264" cy="517127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3B5A5DF-BD77-DAC7-F8FE-D1DE7A24BC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718" y="6429807"/>
            <a:ext cx="4244708" cy="15682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74ECD2B-EAE7-5864-79D4-486DD4EB409E}"/>
              </a:ext>
            </a:extLst>
          </p:cNvPr>
          <p:cNvSpPr txBox="1"/>
          <p:nvPr/>
        </p:nvSpPr>
        <p:spPr>
          <a:xfrm>
            <a:off x="363794" y="1258529"/>
            <a:ext cx="1061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/>
              <a:t>2.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482262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65E091E-8DCF-3486-2B70-1A50C990A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20FC3053-A659-C3C1-3FEF-AC9D2DFEB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실행 코드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7AB2E7C-637B-C12B-0DE1-D9705D775D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0208" y="1347019"/>
            <a:ext cx="9999406" cy="519094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A3BA8DA-4868-751A-FB97-D95EDF7F0A58}"/>
              </a:ext>
            </a:extLst>
          </p:cNvPr>
          <p:cNvSpPr txBox="1"/>
          <p:nvPr/>
        </p:nvSpPr>
        <p:spPr>
          <a:xfrm>
            <a:off x="255640" y="1248696"/>
            <a:ext cx="904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/>
              <a:t>3.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04741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398F384-049D-9FB2-2B96-2861B5FA03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C7E1BF67-A352-AF4A-6890-E36865249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실행 코드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070027A-DC76-0E75-5DA0-E884FBF9CF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199" y="1398198"/>
            <a:ext cx="9753601" cy="513976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DF5BF60-461F-D9AA-AF9E-09477A75AD8D}"/>
              </a:ext>
            </a:extLst>
          </p:cNvPr>
          <p:cNvSpPr txBox="1"/>
          <p:nvPr/>
        </p:nvSpPr>
        <p:spPr>
          <a:xfrm>
            <a:off x="363794" y="1258529"/>
            <a:ext cx="1061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/>
              <a:t>4.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38286397"/>
      </p:ext>
    </p:extLst>
  </p:cSld>
  <p:clrMapOvr>
    <a:masterClrMapping/>
  </p:clrMapOvr>
</p:sld>
</file>

<file path=ppt/theme/theme1.xml><?xml version="1.0" encoding="utf-8"?>
<a:theme xmlns:a="http://schemas.openxmlformats.org/drawingml/2006/main" name="New_Natural01">
  <a:themeElements>
    <a:clrScheme name="Natural01">
      <a:dk1>
        <a:sysClr val="windowText" lastClr="000000"/>
      </a:dk1>
      <a:lt1>
        <a:sysClr val="window" lastClr="FFFFFF"/>
      </a:lt1>
      <a:dk2>
        <a:srgbClr val="1F6299"/>
      </a:dk2>
      <a:lt2>
        <a:srgbClr val="DFF0F7"/>
      </a:lt2>
      <a:accent1>
        <a:srgbClr val="40C6D8"/>
      </a:accent1>
      <a:accent2>
        <a:srgbClr val="5581FD"/>
      </a:accent2>
      <a:accent3>
        <a:srgbClr val="33BDFB"/>
      </a:accent3>
      <a:accent4>
        <a:srgbClr val="4CD416"/>
      </a:accent4>
      <a:accent5>
        <a:srgbClr val="FE8C2E"/>
      </a:accent5>
      <a:accent6>
        <a:srgbClr val="C489FF"/>
      </a:accent6>
      <a:hlink>
        <a:srgbClr val="D98609"/>
      </a:hlink>
      <a:folHlink>
        <a:srgbClr val="85DFD0"/>
      </a:folHlink>
    </a:clrScheme>
    <a:fontScheme name="Natural01">
      <a:majorFont>
        <a:latin typeface="Tahoma"/>
        <a:ea typeface=""/>
        <a:cs typeface=""/>
        <a:font script="Jpan" typeface="HG創英角ｺﾞｼｯｸUB"/>
        <a:font script="Hang" typeface="맑은 고딕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Tahoma"/>
        <a:ea typeface=""/>
        <a:cs typeface=""/>
        <a:font script="Jpan" typeface="HGｺﾞｼｯｸE"/>
        <a:font script="Hang" typeface="맑은 고딕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Natural01">
      <a:fillStyleLst>
        <a:solidFill>
          <a:schemeClr val="phClr"/>
        </a:solidFill>
        <a:gradFill rotWithShape="1">
          <a:gsLst>
            <a:gs pos="0">
              <a:schemeClr val="phClr">
                <a:tint val="15000"/>
                <a:satMod val="250000"/>
              </a:schemeClr>
            </a:gs>
            <a:gs pos="31000">
              <a:schemeClr val="phClr">
                <a:tint val="50000"/>
                <a:satMod val="200000"/>
              </a:schemeClr>
            </a:gs>
            <a:gs pos="49100">
              <a:schemeClr val="phClr">
                <a:tint val="64000"/>
                <a:satMod val="160000"/>
              </a:schemeClr>
            </a:gs>
            <a:gs pos="92000">
              <a:schemeClr val="phClr">
                <a:tint val="50000"/>
                <a:satMod val="200000"/>
              </a:schemeClr>
            </a:gs>
            <a:gs pos="100000">
              <a:schemeClr val="phClr">
                <a:tint val="40000"/>
                <a:satMod val="20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0000"/>
              </a:schemeClr>
            </a:gs>
            <a:gs pos="100000">
              <a:schemeClr val="phClr">
                <a:shade val="70000"/>
                <a:satMod val="150000"/>
              </a:schemeClr>
            </a:gs>
          </a:gsLst>
          <a:path path="circle">
            <a:fillToRect t="30000" r="100000" b="70000"/>
          </a:path>
        </a:gradFill>
      </a:fillStyleLst>
      <a:lnStyleLst>
        <a:ln w="1143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  <a:ln w="4000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chemeClr val="phClr">
                <a:shade val="30000"/>
                <a:alpha val="38000"/>
                <a:satMod val="150000"/>
              </a:schemeClr>
            </a:outerShdw>
          </a:effectLst>
        </a:effectStyle>
        <a:effectStyle>
          <a:effectLst>
            <a:outerShdw blurRad="39000" dist="25400" dir="5400000" rotWithShape="0">
              <a:schemeClr val="phClr">
                <a:shade val="33000"/>
                <a:alpha val="83000"/>
              </a:schemeClr>
            </a:outerShdw>
          </a:effectLst>
        </a:effectStyle>
        <a:effectStyle>
          <a:effectLst>
            <a:outerShdw blurRad="39000" dist="25400" dir="5400000" rotWithShape="0">
              <a:schemeClr val="phClr">
                <a:shade val="33000"/>
                <a:alpha val="83000"/>
              </a:scheme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3000000"/>
            </a:lightRig>
          </a:scene3d>
          <a:sp3d contourW="6350" prstMaterial="flat">
            <a:bevelT h="889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5000"/>
                <a:shade val="100000"/>
                <a:satMod val="200000"/>
              </a:schemeClr>
            </a:gs>
            <a:gs pos="100000">
              <a:schemeClr val="phClr">
                <a:tint val="100000"/>
                <a:shade val="89000"/>
                <a:satMod val="150000"/>
                <a:lumMod val="90000"/>
              </a:schemeClr>
            </a:gs>
          </a:gsLst>
          <a:path path="circle">
            <a:fillToRect l="40000" t="30000" r="40000" b="30000"/>
          </a:path>
        </a:gradFill>
        <a:gradFill rotWithShape="1">
          <a:gsLst>
            <a:gs pos="0">
              <a:schemeClr val="phClr">
                <a:tint val="100000"/>
                <a:shade val="90000"/>
                <a:satMod val="200000"/>
                <a:lumMod val="90000"/>
              </a:schemeClr>
            </a:gs>
            <a:gs pos="43000">
              <a:schemeClr val="phClr">
                <a:tint val="85000"/>
                <a:shade val="100000"/>
                <a:satMod val="300000"/>
                <a:lumMod val="100000"/>
              </a:schemeClr>
            </a:gs>
            <a:gs pos="100000">
              <a:schemeClr val="phClr">
                <a:tint val="85000"/>
                <a:shade val="100000"/>
                <a:satMod val="300000"/>
                <a:lumMod val="100000"/>
              </a:schemeClr>
            </a:gs>
          </a:gsLst>
          <a:lin ang="5400000" scaled="1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TM10237564[[fn=자연 테마]]</Template>
  <TotalTime>175</TotalTime>
  <Words>225</Words>
  <Application>Microsoft Office PowerPoint</Application>
  <PresentationFormat>와이드스크린</PresentationFormat>
  <Paragraphs>39</Paragraphs>
  <Slides>11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11</vt:i4>
      </vt:variant>
    </vt:vector>
  </HeadingPairs>
  <TitlesOfParts>
    <vt:vector size="18" baseType="lpstr">
      <vt:lpstr>HY견고딕</vt:lpstr>
      <vt:lpstr>맑은 고딕</vt:lpstr>
      <vt:lpstr>Arial</vt:lpstr>
      <vt:lpstr>Tahoma</vt:lpstr>
      <vt:lpstr>Wingdings</vt:lpstr>
      <vt:lpstr>New_Natural01</vt:lpstr>
      <vt:lpstr>디자인 사용자 지정</vt:lpstr>
      <vt:lpstr>PowerPoint 프레젠테이션</vt:lpstr>
      <vt:lpstr>목차</vt:lpstr>
      <vt:lpstr>만든 목적</vt:lpstr>
      <vt:lpstr>데이터 소개</vt:lpstr>
      <vt:lpstr>데이터 자료</vt:lpstr>
      <vt:lpstr>실행 코드</vt:lpstr>
      <vt:lpstr>실행 코드</vt:lpstr>
      <vt:lpstr>실행 코드</vt:lpstr>
      <vt:lpstr>실행 코드</vt:lpstr>
      <vt:lpstr>실행 이미지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현희 조</dc:creator>
  <cp:lastModifiedBy>현희 조</cp:lastModifiedBy>
  <cp:revision>18</cp:revision>
  <dcterms:created xsi:type="dcterms:W3CDTF">2024-09-20T07:33:18Z</dcterms:created>
  <dcterms:modified xsi:type="dcterms:W3CDTF">2024-09-25T14:12:33Z</dcterms:modified>
</cp:coreProperties>
</file>